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8" r:id="rId5"/>
    <p:sldId id="307" r:id="rId6"/>
    <p:sldId id="262" r:id="rId7"/>
    <p:sldId id="257" r:id="rId8"/>
    <p:sldId id="259" r:id="rId9"/>
    <p:sldId id="261" r:id="rId10"/>
    <p:sldId id="308" r:id="rId11"/>
    <p:sldId id="260" r:id="rId12"/>
    <p:sldId id="305"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7"/>
    <p:restoredTop sz="96296"/>
  </p:normalViewPr>
  <p:slideViewPr>
    <p:cSldViewPr snapToGrid="0">
      <p:cViewPr varScale="1">
        <p:scale>
          <a:sx n="120" d="100"/>
          <a:sy n="120" d="100"/>
        </p:scale>
        <p:origin x="4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ina Victoria Svaleng" userId="5d0afe00-7b9c-4883-ae49-175ade05921a" providerId="ADAL" clId="{B8AD37F7-DC71-D644-A0EF-363FE6B23629}"/>
    <pc:docChg chg="sldOrd">
      <pc:chgData name="Celina Victoria Svaleng" userId="5d0afe00-7b9c-4883-ae49-175ade05921a" providerId="ADAL" clId="{B8AD37F7-DC71-D644-A0EF-363FE6B23629}" dt="2023-05-02T12:59:52.247" v="1" actId="20578"/>
      <pc:docMkLst>
        <pc:docMk/>
      </pc:docMkLst>
      <pc:sldChg chg="ord">
        <pc:chgData name="Celina Victoria Svaleng" userId="5d0afe00-7b9c-4883-ae49-175ade05921a" providerId="ADAL" clId="{B8AD37F7-DC71-D644-A0EF-363FE6B23629}" dt="2023-05-02T12:59:52.247" v="1" actId="20578"/>
        <pc:sldMkLst>
          <pc:docMk/>
          <pc:sldMk cId="2312471960"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83B982-531C-E441-B8D8-C830D0D6BF3C}" type="datetimeFigureOut">
              <a:rPr lang="nb-NO" smtClean="0"/>
              <a:t>02.05.2023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52FBEB-A57F-8B47-8269-2BB9285FB8BF}" type="slidenum">
              <a:rPr lang="nb-NO" smtClean="0"/>
              <a:t>‹#›</a:t>
            </a:fld>
            <a:endParaRPr lang="nb-NO"/>
          </a:p>
        </p:txBody>
      </p:sp>
    </p:spTree>
    <p:extLst>
      <p:ext uri="{BB962C8B-B14F-4D97-AF65-F5344CB8AC3E}">
        <p14:creationId xmlns:p14="http://schemas.microsoft.com/office/powerpoint/2010/main" val="246569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11B733B-0460-4A32-8CD8-86E36FD501F3}" type="slidenum">
              <a:rPr lang="nb-NO" smtClean="0"/>
              <a:t>9</a:t>
            </a:fld>
            <a:endParaRPr lang="nb-NO"/>
          </a:p>
        </p:txBody>
      </p:sp>
    </p:spTree>
    <p:extLst>
      <p:ext uri="{BB962C8B-B14F-4D97-AF65-F5344CB8AC3E}">
        <p14:creationId xmlns:p14="http://schemas.microsoft.com/office/powerpoint/2010/main" val="3571522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ADE7BC-9EF4-44B1-9CF9-BC6525F66B01}"/>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BDB6059F-772D-B814-7D0F-4ADAC83E61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AF3B6A6F-14E4-CB68-45B8-5E0BE8C27A13}"/>
              </a:ext>
            </a:extLst>
          </p:cNvPr>
          <p:cNvSpPr>
            <a:spLocks noGrp="1"/>
          </p:cNvSpPr>
          <p:nvPr>
            <p:ph type="dt" sz="half" idx="10"/>
          </p:nvPr>
        </p:nvSpPr>
        <p:spPr/>
        <p:txBody>
          <a:bodyPr/>
          <a:lstStyle/>
          <a:p>
            <a:fld id="{EA4866CC-72B1-0141-A743-864FE77C5005}" type="datetimeFigureOut">
              <a:rPr lang="nb-NO" smtClean="0"/>
              <a:t>02.05.2023</a:t>
            </a:fld>
            <a:endParaRPr lang="nb-NO"/>
          </a:p>
        </p:txBody>
      </p:sp>
      <p:sp>
        <p:nvSpPr>
          <p:cNvPr id="5" name="Plassholder for bunntekst 4">
            <a:extLst>
              <a:ext uri="{FF2B5EF4-FFF2-40B4-BE49-F238E27FC236}">
                <a16:creationId xmlns:a16="http://schemas.microsoft.com/office/drawing/2014/main" id="{5C42E568-11E4-B648-2ACC-1DA741FA34A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075434B-750E-35A2-129F-8B544986D8FE}"/>
              </a:ext>
            </a:extLst>
          </p:cNvPr>
          <p:cNvSpPr>
            <a:spLocks noGrp="1"/>
          </p:cNvSpPr>
          <p:nvPr>
            <p:ph type="sldNum" sz="quarter" idx="12"/>
          </p:nvPr>
        </p:nvSpPr>
        <p:spPr/>
        <p:txBody>
          <a:bodyPr/>
          <a:lstStyle/>
          <a:p>
            <a:fld id="{89781A34-D5DE-B646-AFE0-8DECC389CD2F}" type="slidenum">
              <a:rPr lang="nb-NO" smtClean="0"/>
              <a:t>‹#›</a:t>
            </a:fld>
            <a:endParaRPr lang="nb-NO"/>
          </a:p>
        </p:txBody>
      </p:sp>
    </p:spTree>
    <p:extLst>
      <p:ext uri="{BB962C8B-B14F-4D97-AF65-F5344CB8AC3E}">
        <p14:creationId xmlns:p14="http://schemas.microsoft.com/office/powerpoint/2010/main" val="286951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1AE633-326D-E6D1-3FE8-9ED364FA9FCB}"/>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A14C33A3-3A3E-57A6-D818-38C9B7702C79}"/>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B2F2427-B0FA-A8DB-DB85-FF4B6D6692F7}"/>
              </a:ext>
            </a:extLst>
          </p:cNvPr>
          <p:cNvSpPr>
            <a:spLocks noGrp="1"/>
          </p:cNvSpPr>
          <p:nvPr>
            <p:ph type="dt" sz="half" idx="10"/>
          </p:nvPr>
        </p:nvSpPr>
        <p:spPr/>
        <p:txBody>
          <a:bodyPr/>
          <a:lstStyle/>
          <a:p>
            <a:fld id="{EA4866CC-72B1-0141-A743-864FE77C5005}" type="datetimeFigureOut">
              <a:rPr lang="nb-NO" smtClean="0"/>
              <a:t>02.05.2023</a:t>
            </a:fld>
            <a:endParaRPr lang="nb-NO"/>
          </a:p>
        </p:txBody>
      </p:sp>
      <p:sp>
        <p:nvSpPr>
          <p:cNvPr id="5" name="Plassholder for bunntekst 4">
            <a:extLst>
              <a:ext uri="{FF2B5EF4-FFF2-40B4-BE49-F238E27FC236}">
                <a16:creationId xmlns:a16="http://schemas.microsoft.com/office/drawing/2014/main" id="{C6D1C976-D64B-7A5D-6CFB-EE0B4F79097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709061F-3D5B-C0B5-3D4C-C44A4B27512C}"/>
              </a:ext>
            </a:extLst>
          </p:cNvPr>
          <p:cNvSpPr>
            <a:spLocks noGrp="1"/>
          </p:cNvSpPr>
          <p:nvPr>
            <p:ph type="sldNum" sz="quarter" idx="12"/>
          </p:nvPr>
        </p:nvSpPr>
        <p:spPr/>
        <p:txBody>
          <a:bodyPr/>
          <a:lstStyle/>
          <a:p>
            <a:fld id="{89781A34-D5DE-B646-AFE0-8DECC389CD2F}" type="slidenum">
              <a:rPr lang="nb-NO" smtClean="0"/>
              <a:t>‹#›</a:t>
            </a:fld>
            <a:endParaRPr lang="nb-NO"/>
          </a:p>
        </p:txBody>
      </p:sp>
    </p:spTree>
    <p:extLst>
      <p:ext uri="{BB962C8B-B14F-4D97-AF65-F5344CB8AC3E}">
        <p14:creationId xmlns:p14="http://schemas.microsoft.com/office/powerpoint/2010/main" val="167032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631AF89-5DC2-398F-2619-6ED941BC5FCE}"/>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446DA9CE-1D69-A5F3-85BB-4A19EB893F80}"/>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3983015-C071-DF42-FCC8-381F3888C086}"/>
              </a:ext>
            </a:extLst>
          </p:cNvPr>
          <p:cNvSpPr>
            <a:spLocks noGrp="1"/>
          </p:cNvSpPr>
          <p:nvPr>
            <p:ph type="dt" sz="half" idx="10"/>
          </p:nvPr>
        </p:nvSpPr>
        <p:spPr/>
        <p:txBody>
          <a:bodyPr/>
          <a:lstStyle/>
          <a:p>
            <a:fld id="{EA4866CC-72B1-0141-A743-864FE77C5005}" type="datetimeFigureOut">
              <a:rPr lang="nb-NO" smtClean="0"/>
              <a:t>02.05.2023</a:t>
            </a:fld>
            <a:endParaRPr lang="nb-NO"/>
          </a:p>
        </p:txBody>
      </p:sp>
      <p:sp>
        <p:nvSpPr>
          <p:cNvPr id="5" name="Plassholder for bunntekst 4">
            <a:extLst>
              <a:ext uri="{FF2B5EF4-FFF2-40B4-BE49-F238E27FC236}">
                <a16:creationId xmlns:a16="http://schemas.microsoft.com/office/drawing/2014/main" id="{02CCC758-4887-AD5A-BE8F-D4556A72163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E143ECF-A111-1F10-7B42-28BC3441181E}"/>
              </a:ext>
            </a:extLst>
          </p:cNvPr>
          <p:cNvSpPr>
            <a:spLocks noGrp="1"/>
          </p:cNvSpPr>
          <p:nvPr>
            <p:ph type="sldNum" sz="quarter" idx="12"/>
          </p:nvPr>
        </p:nvSpPr>
        <p:spPr/>
        <p:txBody>
          <a:bodyPr/>
          <a:lstStyle/>
          <a:p>
            <a:fld id="{89781A34-D5DE-B646-AFE0-8DECC389CD2F}" type="slidenum">
              <a:rPr lang="nb-NO" smtClean="0"/>
              <a:t>‹#›</a:t>
            </a:fld>
            <a:endParaRPr lang="nb-NO"/>
          </a:p>
        </p:txBody>
      </p:sp>
    </p:spTree>
    <p:extLst>
      <p:ext uri="{BB962C8B-B14F-4D97-AF65-F5344CB8AC3E}">
        <p14:creationId xmlns:p14="http://schemas.microsoft.com/office/powerpoint/2010/main" val="3244921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om Log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6640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D2CD0A-CD80-6DEE-0108-8EEB53E2880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1158B82-6BA6-A685-0AFA-893A60A27F3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DE66F95-7AA5-0FA2-A6EB-4D4E9B638E60}"/>
              </a:ext>
            </a:extLst>
          </p:cNvPr>
          <p:cNvSpPr>
            <a:spLocks noGrp="1"/>
          </p:cNvSpPr>
          <p:nvPr>
            <p:ph type="dt" sz="half" idx="10"/>
          </p:nvPr>
        </p:nvSpPr>
        <p:spPr/>
        <p:txBody>
          <a:bodyPr/>
          <a:lstStyle/>
          <a:p>
            <a:fld id="{EA4866CC-72B1-0141-A743-864FE77C5005}" type="datetimeFigureOut">
              <a:rPr lang="nb-NO" smtClean="0"/>
              <a:t>02.05.2023</a:t>
            </a:fld>
            <a:endParaRPr lang="nb-NO"/>
          </a:p>
        </p:txBody>
      </p:sp>
      <p:sp>
        <p:nvSpPr>
          <p:cNvPr id="5" name="Plassholder for bunntekst 4">
            <a:extLst>
              <a:ext uri="{FF2B5EF4-FFF2-40B4-BE49-F238E27FC236}">
                <a16:creationId xmlns:a16="http://schemas.microsoft.com/office/drawing/2014/main" id="{A621738E-3089-9D6F-24D0-9ACC8274EB2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E19A283-91DF-FC84-0121-6F4310DDFC75}"/>
              </a:ext>
            </a:extLst>
          </p:cNvPr>
          <p:cNvSpPr>
            <a:spLocks noGrp="1"/>
          </p:cNvSpPr>
          <p:nvPr>
            <p:ph type="sldNum" sz="quarter" idx="12"/>
          </p:nvPr>
        </p:nvSpPr>
        <p:spPr/>
        <p:txBody>
          <a:bodyPr/>
          <a:lstStyle/>
          <a:p>
            <a:fld id="{89781A34-D5DE-B646-AFE0-8DECC389CD2F}" type="slidenum">
              <a:rPr lang="nb-NO" smtClean="0"/>
              <a:t>‹#›</a:t>
            </a:fld>
            <a:endParaRPr lang="nb-NO"/>
          </a:p>
        </p:txBody>
      </p:sp>
    </p:spTree>
    <p:extLst>
      <p:ext uri="{BB962C8B-B14F-4D97-AF65-F5344CB8AC3E}">
        <p14:creationId xmlns:p14="http://schemas.microsoft.com/office/powerpoint/2010/main" val="2063262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0117E6-4D3F-5EF0-7ABE-0BD730161F4E}"/>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9EE73B38-34CC-DDF3-FE2B-7095BA3A5F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D900F9CD-838E-F911-1ADF-B7B3391EE358}"/>
              </a:ext>
            </a:extLst>
          </p:cNvPr>
          <p:cNvSpPr>
            <a:spLocks noGrp="1"/>
          </p:cNvSpPr>
          <p:nvPr>
            <p:ph type="dt" sz="half" idx="10"/>
          </p:nvPr>
        </p:nvSpPr>
        <p:spPr/>
        <p:txBody>
          <a:bodyPr/>
          <a:lstStyle/>
          <a:p>
            <a:fld id="{EA4866CC-72B1-0141-A743-864FE77C5005}" type="datetimeFigureOut">
              <a:rPr lang="nb-NO" smtClean="0"/>
              <a:t>02.05.2023</a:t>
            </a:fld>
            <a:endParaRPr lang="nb-NO"/>
          </a:p>
        </p:txBody>
      </p:sp>
      <p:sp>
        <p:nvSpPr>
          <p:cNvPr id="5" name="Plassholder for bunntekst 4">
            <a:extLst>
              <a:ext uri="{FF2B5EF4-FFF2-40B4-BE49-F238E27FC236}">
                <a16:creationId xmlns:a16="http://schemas.microsoft.com/office/drawing/2014/main" id="{A64B9FF3-F500-265D-F1D9-A0B92536453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7DAA8B9-FA40-7AB6-0543-F1555D9FE0BF}"/>
              </a:ext>
            </a:extLst>
          </p:cNvPr>
          <p:cNvSpPr>
            <a:spLocks noGrp="1"/>
          </p:cNvSpPr>
          <p:nvPr>
            <p:ph type="sldNum" sz="quarter" idx="12"/>
          </p:nvPr>
        </p:nvSpPr>
        <p:spPr/>
        <p:txBody>
          <a:bodyPr/>
          <a:lstStyle/>
          <a:p>
            <a:fld id="{89781A34-D5DE-B646-AFE0-8DECC389CD2F}" type="slidenum">
              <a:rPr lang="nb-NO" smtClean="0"/>
              <a:t>‹#›</a:t>
            </a:fld>
            <a:endParaRPr lang="nb-NO"/>
          </a:p>
        </p:txBody>
      </p:sp>
    </p:spTree>
    <p:extLst>
      <p:ext uri="{BB962C8B-B14F-4D97-AF65-F5344CB8AC3E}">
        <p14:creationId xmlns:p14="http://schemas.microsoft.com/office/powerpoint/2010/main" val="246112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F5CF33-F467-298B-B9EA-84A927CDF55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116059B-EE9E-EC47-8857-7E41DCB38FEC}"/>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5CEF366-4A9D-5E70-FFCF-3B6C6640F9CB}"/>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8EC7E0CF-3EF2-E9FA-BE32-CE16EAC95202}"/>
              </a:ext>
            </a:extLst>
          </p:cNvPr>
          <p:cNvSpPr>
            <a:spLocks noGrp="1"/>
          </p:cNvSpPr>
          <p:nvPr>
            <p:ph type="dt" sz="half" idx="10"/>
          </p:nvPr>
        </p:nvSpPr>
        <p:spPr/>
        <p:txBody>
          <a:bodyPr/>
          <a:lstStyle/>
          <a:p>
            <a:fld id="{EA4866CC-72B1-0141-A743-864FE77C5005}" type="datetimeFigureOut">
              <a:rPr lang="nb-NO" smtClean="0"/>
              <a:t>02.05.2023</a:t>
            </a:fld>
            <a:endParaRPr lang="nb-NO"/>
          </a:p>
        </p:txBody>
      </p:sp>
      <p:sp>
        <p:nvSpPr>
          <p:cNvPr id="6" name="Plassholder for bunntekst 5">
            <a:extLst>
              <a:ext uri="{FF2B5EF4-FFF2-40B4-BE49-F238E27FC236}">
                <a16:creationId xmlns:a16="http://schemas.microsoft.com/office/drawing/2014/main" id="{0A49C26E-F493-061C-F628-2F8FC0CA617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0D8F812-8048-253E-D4F1-093876D969E7}"/>
              </a:ext>
            </a:extLst>
          </p:cNvPr>
          <p:cNvSpPr>
            <a:spLocks noGrp="1"/>
          </p:cNvSpPr>
          <p:nvPr>
            <p:ph type="sldNum" sz="quarter" idx="12"/>
          </p:nvPr>
        </p:nvSpPr>
        <p:spPr/>
        <p:txBody>
          <a:bodyPr/>
          <a:lstStyle/>
          <a:p>
            <a:fld id="{89781A34-D5DE-B646-AFE0-8DECC389CD2F}" type="slidenum">
              <a:rPr lang="nb-NO" smtClean="0"/>
              <a:t>‹#›</a:t>
            </a:fld>
            <a:endParaRPr lang="nb-NO"/>
          </a:p>
        </p:txBody>
      </p:sp>
    </p:spTree>
    <p:extLst>
      <p:ext uri="{BB962C8B-B14F-4D97-AF65-F5344CB8AC3E}">
        <p14:creationId xmlns:p14="http://schemas.microsoft.com/office/powerpoint/2010/main" val="374278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F8C8DD-1DEF-19BC-1523-A24DE7A4288A}"/>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29F5169-79CD-1E2F-B359-CF60CACF6D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C81F05B4-56EE-4120-BDA0-1A891A4237B2}"/>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685B3A1-7661-7575-AA57-1419D75B44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FFB821F0-FC8A-AA8C-2373-5A43C34DE07B}"/>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6FF2501-1352-BA79-31F5-390545EFD4BA}"/>
              </a:ext>
            </a:extLst>
          </p:cNvPr>
          <p:cNvSpPr>
            <a:spLocks noGrp="1"/>
          </p:cNvSpPr>
          <p:nvPr>
            <p:ph type="dt" sz="half" idx="10"/>
          </p:nvPr>
        </p:nvSpPr>
        <p:spPr/>
        <p:txBody>
          <a:bodyPr/>
          <a:lstStyle/>
          <a:p>
            <a:fld id="{EA4866CC-72B1-0141-A743-864FE77C5005}" type="datetimeFigureOut">
              <a:rPr lang="nb-NO" smtClean="0"/>
              <a:t>02.05.2023</a:t>
            </a:fld>
            <a:endParaRPr lang="nb-NO"/>
          </a:p>
        </p:txBody>
      </p:sp>
      <p:sp>
        <p:nvSpPr>
          <p:cNvPr id="8" name="Plassholder for bunntekst 7">
            <a:extLst>
              <a:ext uri="{FF2B5EF4-FFF2-40B4-BE49-F238E27FC236}">
                <a16:creationId xmlns:a16="http://schemas.microsoft.com/office/drawing/2014/main" id="{ADE10AF4-0A7F-98B1-0772-905F5C8CA4C3}"/>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4FA7E3D0-5FCE-FA15-676D-4915E490B3DC}"/>
              </a:ext>
            </a:extLst>
          </p:cNvPr>
          <p:cNvSpPr>
            <a:spLocks noGrp="1"/>
          </p:cNvSpPr>
          <p:nvPr>
            <p:ph type="sldNum" sz="quarter" idx="12"/>
          </p:nvPr>
        </p:nvSpPr>
        <p:spPr/>
        <p:txBody>
          <a:bodyPr/>
          <a:lstStyle/>
          <a:p>
            <a:fld id="{89781A34-D5DE-B646-AFE0-8DECC389CD2F}" type="slidenum">
              <a:rPr lang="nb-NO" smtClean="0"/>
              <a:t>‹#›</a:t>
            </a:fld>
            <a:endParaRPr lang="nb-NO"/>
          </a:p>
        </p:txBody>
      </p:sp>
    </p:spTree>
    <p:extLst>
      <p:ext uri="{BB962C8B-B14F-4D97-AF65-F5344CB8AC3E}">
        <p14:creationId xmlns:p14="http://schemas.microsoft.com/office/powerpoint/2010/main" val="39456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B1A34D-F5D6-93C8-4AA9-D63203F5BC83}"/>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4E2E826-606C-12F7-4C71-F3ED180880BB}"/>
              </a:ext>
            </a:extLst>
          </p:cNvPr>
          <p:cNvSpPr>
            <a:spLocks noGrp="1"/>
          </p:cNvSpPr>
          <p:nvPr>
            <p:ph type="dt" sz="half" idx="10"/>
          </p:nvPr>
        </p:nvSpPr>
        <p:spPr/>
        <p:txBody>
          <a:bodyPr/>
          <a:lstStyle/>
          <a:p>
            <a:fld id="{EA4866CC-72B1-0141-A743-864FE77C5005}" type="datetimeFigureOut">
              <a:rPr lang="nb-NO" smtClean="0"/>
              <a:t>02.05.2023</a:t>
            </a:fld>
            <a:endParaRPr lang="nb-NO"/>
          </a:p>
        </p:txBody>
      </p:sp>
      <p:sp>
        <p:nvSpPr>
          <p:cNvPr id="4" name="Plassholder for bunntekst 3">
            <a:extLst>
              <a:ext uri="{FF2B5EF4-FFF2-40B4-BE49-F238E27FC236}">
                <a16:creationId xmlns:a16="http://schemas.microsoft.com/office/drawing/2014/main" id="{C07CC7A3-F13D-068A-BAB5-A3B0347BA6E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1910094E-B968-8B5C-A8DA-2D105AE378B1}"/>
              </a:ext>
            </a:extLst>
          </p:cNvPr>
          <p:cNvSpPr>
            <a:spLocks noGrp="1"/>
          </p:cNvSpPr>
          <p:nvPr>
            <p:ph type="sldNum" sz="quarter" idx="12"/>
          </p:nvPr>
        </p:nvSpPr>
        <p:spPr/>
        <p:txBody>
          <a:bodyPr/>
          <a:lstStyle/>
          <a:p>
            <a:fld id="{89781A34-D5DE-B646-AFE0-8DECC389CD2F}" type="slidenum">
              <a:rPr lang="nb-NO" smtClean="0"/>
              <a:t>‹#›</a:t>
            </a:fld>
            <a:endParaRPr lang="nb-NO"/>
          </a:p>
        </p:txBody>
      </p:sp>
    </p:spTree>
    <p:extLst>
      <p:ext uri="{BB962C8B-B14F-4D97-AF65-F5344CB8AC3E}">
        <p14:creationId xmlns:p14="http://schemas.microsoft.com/office/powerpoint/2010/main" val="350398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0E8CFE9-3AB2-7625-19DC-9753DD561A7B}"/>
              </a:ext>
            </a:extLst>
          </p:cNvPr>
          <p:cNvSpPr>
            <a:spLocks noGrp="1"/>
          </p:cNvSpPr>
          <p:nvPr>
            <p:ph type="dt" sz="half" idx="10"/>
          </p:nvPr>
        </p:nvSpPr>
        <p:spPr/>
        <p:txBody>
          <a:bodyPr/>
          <a:lstStyle/>
          <a:p>
            <a:fld id="{EA4866CC-72B1-0141-A743-864FE77C5005}" type="datetimeFigureOut">
              <a:rPr lang="nb-NO" smtClean="0"/>
              <a:t>02.05.2023</a:t>
            </a:fld>
            <a:endParaRPr lang="nb-NO"/>
          </a:p>
        </p:txBody>
      </p:sp>
      <p:sp>
        <p:nvSpPr>
          <p:cNvPr id="3" name="Plassholder for bunntekst 2">
            <a:extLst>
              <a:ext uri="{FF2B5EF4-FFF2-40B4-BE49-F238E27FC236}">
                <a16:creationId xmlns:a16="http://schemas.microsoft.com/office/drawing/2014/main" id="{CB7A4739-4209-F2EC-C229-37B3346F98B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37A087E-3278-8192-FB55-9F80730ED97A}"/>
              </a:ext>
            </a:extLst>
          </p:cNvPr>
          <p:cNvSpPr>
            <a:spLocks noGrp="1"/>
          </p:cNvSpPr>
          <p:nvPr>
            <p:ph type="sldNum" sz="quarter" idx="12"/>
          </p:nvPr>
        </p:nvSpPr>
        <p:spPr/>
        <p:txBody>
          <a:bodyPr/>
          <a:lstStyle/>
          <a:p>
            <a:fld id="{89781A34-D5DE-B646-AFE0-8DECC389CD2F}" type="slidenum">
              <a:rPr lang="nb-NO" smtClean="0"/>
              <a:t>‹#›</a:t>
            </a:fld>
            <a:endParaRPr lang="nb-NO"/>
          </a:p>
        </p:txBody>
      </p:sp>
    </p:spTree>
    <p:extLst>
      <p:ext uri="{BB962C8B-B14F-4D97-AF65-F5344CB8AC3E}">
        <p14:creationId xmlns:p14="http://schemas.microsoft.com/office/powerpoint/2010/main" val="3291111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F37D59-8D2B-E999-02CC-7F88A6432FB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33E4B128-D12E-F951-D962-8A30B2ED24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3DA419E-87B6-8E66-3B93-6E94D1D1A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7B0DD37-6B91-B4BF-B3D1-BE9EE8033F6E}"/>
              </a:ext>
            </a:extLst>
          </p:cNvPr>
          <p:cNvSpPr>
            <a:spLocks noGrp="1"/>
          </p:cNvSpPr>
          <p:nvPr>
            <p:ph type="dt" sz="half" idx="10"/>
          </p:nvPr>
        </p:nvSpPr>
        <p:spPr/>
        <p:txBody>
          <a:bodyPr/>
          <a:lstStyle/>
          <a:p>
            <a:fld id="{EA4866CC-72B1-0141-A743-864FE77C5005}" type="datetimeFigureOut">
              <a:rPr lang="nb-NO" smtClean="0"/>
              <a:t>02.05.2023</a:t>
            </a:fld>
            <a:endParaRPr lang="nb-NO"/>
          </a:p>
        </p:txBody>
      </p:sp>
      <p:sp>
        <p:nvSpPr>
          <p:cNvPr id="6" name="Plassholder for bunntekst 5">
            <a:extLst>
              <a:ext uri="{FF2B5EF4-FFF2-40B4-BE49-F238E27FC236}">
                <a16:creationId xmlns:a16="http://schemas.microsoft.com/office/drawing/2014/main" id="{9A15039B-CD37-F0F9-C373-1E496B332A7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0FCD4C8-0656-BB9E-641D-7BDBB6B875A7}"/>
              </a:ext>
            </a:extLst>
          </p:cNvPr>
          <p:cNvSpPr>
            <a:spLocks noGrp="1"/>
          </p:cNvSpPr>
          <p:nvPr>
            <p:ph type="sldNum" sz="quarter" idx="12"/>
          </p:nvPr>
        </p:nvSpPr>
        <p:spPr/>
        <p:txBody>
          <a:bodyPr/>
          <a:lstStyle/>
          <a:p>
            <a:fld id="{89781A34-D5DE-B646-AFE0-8DECC389CD2F}" type="slidenum">
              <a:rPr lang="nb-NO" smtClean="0"/>
              <a:t>‹#›</a:t>
            </a:fld>
            <a:endParaRPr lang="nb-NO"/>
          </a:p>
        </p:txBody>
      </p:sp>
    </p:spTree>
    <p:extLst>
      <p:ext uri="{BB962C8B-B14F-4D97-AF65-F5344CB8AC3E}">
        <p14:creationId xmlns:p14="http://schemas.microsoft.com/office/powerpoint/2010/main" val="114622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55E310-6703-C164-CB35-A568418F94B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21243B02-E347-3792-39B0-5DD6167486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218500E4-DF68-DFDF-11A6-CBA29AA391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B0D0777-C0F5-2B71-C818-CE483842AE76}"/>
              </a:ext>
            </a:extLst>
          </p:cNvPr>
          <p:cNvSpPr>
            <a:spLocks noGrp="1"/>
          </p:cNvSpPr>
          <p:nvPr>
            <p:ph type="dt" sz="half" idx="10"/>
          </p:nvPr>
        </p:nvSpPr>
        <p:spPr/>
        <p:txBody>
          <a:bodyPr/>
          <a:lstStyle/>
          <a:p>
            <a:fld id="{EA4866CC-72B1-0141-A743-864FE77C5005}" type="datetimeFigureOut">
              <a:rPr lang="nb-NO" smtClean="0"/>
              <a:t>02.05.2023</a:t>
            </a:fld>
            <a:endParaRPr lang="nb-NO"/>
          </a:p>
        </p:txBody>
      </p:sp>
      <p:sp>
        <p:nvSpPr>
          <p:cNvPr id="6" name="Plassholder for bunntekst 5">
            <a:extLst>
              <a:ext uri="{FF2B5EF4-FFF2-40B4-BE49-F238E27FC236}">
                <a16:creationId xmlns:a16="http://schemas.microsoft.com/office/drawing/2014/main" id="{ABE83716-274E-6C9B-C540-24260A5F5B3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37A3B3A-DB2C-B365-0B20-1017AC490D14}"/>
              </a:ext>
            </a:extLst>
          </p:cNvPr>
          <p:cNvSpPr>
            <a:spLocks noGrp="1"/>
          </p:cNvSpPr>
          <p:nvPr>
            <p:ph type="sldNum" sz="quarter" idx="12"/>
          </p:nvPr>
        </p:nvSpPr>
        <p:spPr/>
        <p:txBody>
          <a:bodyPr/>
          <a:lstStyle/>
          <a:p>
            <a:fld id="{89781A34-D5DE-B646-AFE0-8DECC389CD2F}" type="slidenum">
              <a:rPr lang="nb-NO" smtClean="0"/>
              <a:t>‹#›</a:t>
            </a:fld>
            <a:endParaRPr lang="nb-NO"/>
          </a:p>
        </p:txBody>
      </p:sp>
    </p:spTree>
    <p:extLst>
      <p:ext uri="{BB962C8B-B14F-4D97-AF65-F5344CB8AC3E}">
        <p14:creationId xmlns:p14="http://schemas.microsoft.com/office/powerpoint/2010/main" val="1251303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24FB361-017A-F41C-B5E6-A0442EFA9B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6A9E4B40-345A-6552-051A-2625130EF0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132ACD3-E892-DBF1-1BA8-BB4BC442E3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866CC-72B1-0141-A743-864FE77C5005}" type="datetimeFigureOut">
              <a:rPr lang="nb-NO" smtClean="0"/>
              <a:t>02.05.2023</a:t>
            </a:fld>
            <a:endParaRPr lang="nb-NO"/>
          </a:p>
        </p:txBody>
      </p:sp>
      <p:sp>
        <p:nvSpPr>
          <p:cNvPr id="5" name="Plassholder for bunntekst 4">
            <a:extLst>
              <a:ext uri="{FF2B5EF4-FFF2-40B4-BE49-F238E27FC236}">
                <a16:creationId xmlns:a16="http://schemas.microsoft.com/office/drawing/2014/main" id="{9BE41772-37C5-F2D5-7341-7FAA9D010F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749A1405-A322-1736-1CFD-E4A3A15F27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81A34-D5DE-B646-AFE0-8DECC389CD2F}" type="slidenum">
              <a:rPr lang="nb-NO" smtClean="0"/>
              <a:t>‹#›</a:t>
            </a:fld>
            <a:endParaRPr lang="nb-NO"/>
          </a:p>
        </p:txBody>
      </p:sp>
    </p:spTree>
    <p:extLst>
      <p:ext uri="{BB962C8B-B14F-4D97-AF65-F5344CB8AC3E}">
        <p14:creationId xmlns:p14="http://schemas.microsoft.com/office/powerpoint/2010/main" val="607542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player.vimeo.com/video/821274571?h=4efe9b08d6&amp;app_id=12296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ideo" Target="https://player.vimeo.com/video/672950939?h=ba29692941&amp;app_id=122963"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8B942C6-0DA8-3B08-9FEC-6DC64C5A9EE6}"/>
              </a:ext>
            </a:extLst>
          </p:cNvPr>
          <p:cNvSpPr>
            <a:spLocks noGrp="1"/>
          </p:cNvSpPr>
          <p:nvPr>
            <p:ph type="title"/>
          </p:nvPr>
        </p:nvSpPr>
        <p:spPr>
          <a:xfrm>
            <a:off x="836679" y="723898"/>
            <a:ext cx="6002110" cy="1495425"/>
          </a:xfrm>
        </p:spPr>
        <p:txBody>
          <a:bodyPr>
            <a:normAutofit fontScale="90000"/>
          </a:bodyPr>
          <a:lstStyle/>
          <a:p>
            <a:br>
              <a:rPr lang="nb-NO" sz="1600" b="0" i="0" u="none" strike="noStrike" dirty="0">
                <a:effectLst/>
                <a:latin typeface="Calibri" panose="020F0502020204030204" pitchFamily="34" charset="0"/>
              </a:rPr>
            </a:br>
            <a:br>
              <a:rPr lang="nb-NO" sz="1600" b="0" i="0" u="none" strike="noStrike" dirty="0">
                <a:effectLst/>
                <a:latin typeface="Arial" panose="020B0604020202020204" pitchFamily="34" charset="0"/>
                <a:cs typeface="Arial" panose="020B0604020202020204" pitchFamily="34" charset="0"/>
              </a:rPr>
            </a:br>
            <a:r>
              <a:rPr lang="nb-NO" sz="2400" b="0" i="0" u="none" strike="noStrike" dirty="0">
                <a:effectLst/>
                <a:latin typeface="Arial" panose="020B0604020202020204" pitchFamily="34" charset="0"/>
                <a:cs typeface="Arial" panose="020B0604020202020204" pitchFamily="34" charset="0"/>
              </a:rPr>
              <a:t>Eivind Sperre Austnes </a:t>
            </a:r>
            <a:br>
              <a:rPr lang="nb-NO" sz="2400" b="0" i="0" u="none" strike="noStrike" dirty="0">
                <a:effectLst/>
                <a:latin typeface="Arial" panose="020B0604020202020204" pitchFamily="34" charset="0"/>
                <a:cs typeface="Arial" panose="020B0604020202020204" pitchFamily="34" charset="0"/>
              </a:rPr>
            </a:br>
            <a:r>
              <a:rPr lang="nb-NO" sz="2400" b="0" i="0" u="none" strike="noStrike" dirty="0">
                <a:effectLst/>
                <a:latin typeface="Arial" panose="020B0604020202020204" pitchFamily="34" charset="0"/>
                <a:cs typeface="Arial" panose="020B0604020202020204" pitchFamily="34" charset="0"/>
              </a:rPr>
              <a:t>Leder - kommunikasjon og digitalisering Orkland kommune</a:t>
            </a:r>
            <a:br>
              <a:rPr lang="nb-NO" sz="2400" b="0" i="0" u="none" strike="noStrike" dirty="0">
                <a:effectLst/>
                <a:latin typeface="Arial" panose="020B0604020202020204" pitchFamily="34" charset="0"/>
                <a:cs typeface="Arial" panose="020B0604020202020204" pitchFamily="34" charset="0"/>
              </a:rPr>
            </a:br>
            <a:r>
              <a:rPr lang="nb-NO" sz="1200" b="0" i="0" u="none" strike="noStrike" dirty="0">
                <a:effectLst/>
                <a:latin typeface="Arial" panose="020B0604020202020204" pitchFamily="34" charset="0"/>
                <a:cs typeface="Arial" panose="020B0604020202020204" pitchFamily="34" charset="0"/>
              </a:rPr>
              <a:t>(18 000 innbyggere)</a:t>
            </a:r>
            <a:endParaRPr lang="nb-NO" sz="1200" dirty="0">
              <a:latin typeface="Arial" panose="020B0604020202020204" pitchFamily="34" charset="0"/>
              <a:cs typeface="Arial" panose="020B0604020202020204" pitchFamily="34" charset="0"/>
            </a:endParaRPr>
          </a:p>
        </p:txBody>
      </p:sp>
      <p:sp>
        <p:nvSpPr>
          <p:cNvPr id="3" name="Plassholder for innhold 2">
            <a:extLst>
              <a:ext uri="{FF2B5EF4-FFF2-40B4-BE49-F238E27FC236}">
                <a16:creationId xmlns:a16="http://schemas.microsoft.com/office/drawing/2014/main" id="{DCB1319B-6BE6-2A72-6645-36E140CB15F9}"/>
              </a:ext>
            </a:extLst>
          </p:cNvPr>
          <p:cNvSpPr>
            <a:spLocks noGrp="1"/>
          </p:cNvSpPr>
          <p:nvPr>
            <p:ph idx="1"/>
          </p:nvPr>
        </p:nvSpPr>
        <p:spPr>
          <a:xfrm>
            <a:off x="836680" y="2405067"/>
            <a:ext cx="6002110" cy="3729034"/>
          </a:xfrm>
        </p:spPr>
        <p:txBody>
          <a:bodyPr>
            <a:normAutofit/>
          </a:bodyPr>
          <a:lstStyle/>
          <a:p>
            <a:pPr marL="0" indent="0">
              <a:buNone/>
            </a:pPr>
            <a:r>
              <a:rPr lang="nb-NO" sz="1400" b="0" i="0" u="none" strike="noStrike" dirty="0">
                <a:effectLst/>
                <a:latin typeface="Calibri" panose="020F0502020204030204" pitchFamily="34" charset="0"/>
              </a:rPr>
              <a:t> </a:t>
            </a:r>
          </a:p>
          <a:p>
            <a:pPr>
              <a:buFont typeface="Arial" panose="020B0604020202020204" pitchFamily="34" charset="0"/>
              <a:buChar char="•"/>
            </a:pPr>
            <a:r>
              <a:rPr lang="nb-NO" sz="1400" b="0" u="none" strike="noStrike" dirty="0">
                <a:effectLst/>
                <a:latin typeface="Arial" panose="020B0604020202020204" pitchFamily="34" charset="0"/>
                <a:cs typeface="Arial" panose="020B0604020202020204" pitchFamily="34" charset="0"/>
              </a:rPr>
              <a:t>I Orkland kommune har både strategisk ledergruppe og digitaliseringsgruppa vært med på Kompetanseløft digital transformasjon. Det har gitt oss en felles plattform, forståelse og verktøy som vi løpende har brukt både strategisk og operativt. </a:t>
            </a:r>
          </a:p>
          <a:p>
            <a:pPr>
              <a:buFont typeface="Arial" panose="020B0604020202020204" pitchFamily="34" charset="0"/>
              <a:buChar char="•"/>
            </a:pPr>
            <a:r>
              <a:rPr lang="nb-NO" sz="1400" b="0" u="none" strike="noStrike" dirty="0">
                <a:effectLst/>
                <a:latin typeface="Arial" panose="020B0604020202020204" pitchFamily="34" charset="0"/>
                <a:cs typeface="Arial" panose="020B0604020202020204" pitchFamily="34" charset="0"/>
              </a:rPr>
              <a:t>Tankegodset til Kompetanseløftet er nå implementert i kommuneplanens samfunnsdel og handlingsplan med budsjett. Arbeidet er også førende for temaplan digitalisering som vi skal behandle politisk i år. I tillegg har det gitt oss nettverk og samarbeidspartnere. </a:t>
            </a:r>
          </a:p>
          <a:p>
            <a:pPr>
              <a:buFont typeface="Arial" panose="020B0604020202020204" pitchFamily="34" charset="0"/>
              <a:buChar char="•"/>
            </a:pPr>
            <a:r>
              <a:rPr lang="nb-NO" sz="1400" b="0" u="none" strike="noStrike" dirty="0">
                <a:effectLst/>
                <a:latin typeface="Arial" panose="020B0604020202020204" pitchFamily="34" charset="0"/>
                <a:cs typeface="Arial" panose="020B0604020202020204" pitchFamily="34" charset="0"/>
              </a:rPr>
              <a:t>Kompetanseløftet har hele tiden holdt høyt faglig nivå, samtidig som kunnskapen settes i sammenheng med den kommunale hverdagen og de spesielle utfordringer digitalisering og digital transformasjon i kommunal sektor gir.</a:t>
            </a:r>
          </a:p>
          <a:p>
            <a:endParaRPr lang="nb-NO" sz="1400" dirty="0"/>
          </a:p>
        </p:txBody>
      </p:sp>
      <p:pic>
        <p:nvPicPr>
          <p:cNvPr id="4" name="Bilde 3">
            <a:extLst>
              <a:ext uri="{FF2B5EF4-FFF2-40B4-BE49-F238E27FC236}">
                <a16:creationId xmlns:a16="http://schemas.microsoft.com/office/drawing/2014/main" id="{3F548663-6685-2DEE-D43C-B1159721C1D5}"/>
              </a:ext>
            </a:extLst>
          </p:cNvPr>
          <p:cNvPicPr>
            <a:picLocks noChangeAspect="1"/>
          </p:cNvPicPr>
          <p:nvPr/>
        </p:nvPicPr>
        <p:blipFill rotWithShape="1">
          <a:blip r:embed="rId2"/>
          <a:srcRect l="126" r="8876"/>
          <a:stretch/>
        </p:blipFill>
        <p:spPr>
          <a:xfrm>
            <a:off x="7199440" y="10"/>
            <a:ext cx="4992560" cy="6857990"/>
          </a:xfrm>
          <a:prstGeom prst="rect">
            <a:avLst/>
          </a:prstGeom>
          <a:effectLst/>
        </p:spPr>
      </p:pic>
    </p:spTree>
    <p:extLst>
      <p:ext uri="{BB962C8B-B14F-4D97-AF65-F5344CB8AC3E}">
        <p14:creationId xmlns:p14="http://schemas.microsoft.com/office/powerpoint/2010/main" val="1147039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B942C6-0DA8-3B08-9FEC-6DC64C5A9EE6}"/>
              </a:ext>
            </a:extLst>
          </p:cNvPr>
          <p:cNvSpPr>
            <a:spLocks noGrp="1"/>
          </p:cNvSpPr>
          <p:nvPr>
            <p:ph type="title"/>
          </p:nvPr>
        </p:nvSpPr>
        <p:spPr>
          <a:xfrm>
            <a:off x="4965430" y="629266"/>
            <a:ext cx="6586491" cy="1676603"/>
          </a:xfrm>
        </p:spPr>
        <p:txBody>
          <a:bodyPr>
            <a:normAutofit/>
          </a:bodyPr>
          <a:lstStyle/>
          <a:p>
            <a:br>
              <a:rPr lang="nb-NO" sz="1800" b="0" i="0" u="none" strike="noStrike" dirty="0">
                <a:effectLst/>
                <a:latin typeface="Calibri" panose="020F0502020204030204" pitchFamily="34" charset="0"/>
              </a:rPr>
            </a:br>
            <a:br>
              <a:rPr lang="nb-NO" sz="2800" b="0" i="0" u="none" strike="noStrike" dirty="0">
                <a:effectLst/>
                <a:latin typeface="Arial" panose="020B0604020202020204" pitchFamily="34" charset="0"/>
                <a:cs typeface="Arial" panose="020B0604020202020204" pitchFamily="34" charset="0"/>
              </a:rPr>
            </a:br>
            <a:r>
              <a:rPr lang="nb-NO" sz="2800" b="0" i="0" u="none" strike="noStrike" dirty="0">
                <a:effectLst/>
                <a:latin typeface="Arial" panose="020B0604020202020204" pitchFamily="34" charset="0"/>
                <a:cs typeface="Arial" panose="020B0604020202020204" pitchFamily="34" charset="0"/>
              </a:rPr>
              <a:t>Håvard </a:t>
            </a:r>
            <a:r>
              <a:rPr lang="nb-NO" sz="2800" b="0" i="0" u="none" strike="noStrike" dirty="0" err="1">
                <a:effectLst/>
                <a:latin typeface="Arial" panose="020B0604020202020204" pitchFamily="34" charset="0"/>
                <a:cs typeface="Arial" panose="020B0604020202020204" pitchFamily="34" charset="0"/>
              </a:rPr>
              <a:t>Sagli</a:t>
            </a:r>
            <a:br>
              <a:rPr lang="nb-NO" sz="2800" b="0" i="0" u="none" strike="noStrike" dirty="0">
                <a:effectLst/>
                <a:latin typeface="Arial" panose="020B0604020202020204" pitchFamily="34" charset="0"/>
                <a:cs typeface="Arial" panose="020B0604020202020204" pitchFamily="34" charset="0"/>
              </a:rPr>
            </a:br>
            <a:r>
              <a:rPr lang="nb-NO" sz="2800" b="0" i="0" u="none" strike="noStrike" dirty="0">
                <a:effectLst/>
                <a:latin typeface="Arial" panose="020B0604020202020204" pitchFamily="34" charset="0"/>
                <a:cs typeface="Arial" panose="020B0604020202020204" pitchFamily="34" charset="0"/>
              </a:rPr>
              <a:t>Kommunedirektør Aure kommune</a:t>
            </a:r>
            <a:br>
              <a:rPr lang="nb-NO" sz="2800" b="0" i="0" u="none" strike="noStrike" dirty="0">
                <a:effectLst/>
                <a:latin typeface="Arial" panose="020B0604020202020204" pitchFamily="34" charset="0"/>
                <a:cs typeface="Arial" panose="020B0604020202020204" pitchFamily="34" charset="0"/>
              </a:rPr>
            </a:br>
            <a:r>
              <a:rPr lang="nb-NO" sz="1200" b="0" i="0" u="none" strike="noStrike" dirty="0">
                <a:effectLst/>
                <a:latin typeface="Arial" panose="020B0604020202020204" pitchFamily="34" charset="0"/>
                <a:cs typeface="Arial" panose="020B0604020202020204" pitchFamily="34" charset="0"/>
              </a:rPr>
              <a:t>(3385 innbyggere)</a:t>
            </a:r>
            <a:endParaRPr lang="nb-NO" sz="1200" dirty="0">
              <a:latin typeface="Arial" panose="020B0604020202020204" pitchFamily="34" charset="0"/>
              <a:cs typeface="Arial" panose="020B0604020202020204" pitchFamily="34" charset="0"/>
            </a:endParaRPr>
          </a:p>
        </p:txBody>
      </p:sp>
      <p:sp>
        <p:nvSpPr>
          <p:cNvPr id="3" name="Plassholder for innhold 2">
            <a:extLst>
              <a:ext uri="{FF2B5EF4-FFF2-40B4-BE49-F238E27FC236}">
                <a16:creationId xmlns:a16="http://schemas.microsoft.com/office/drawing/2014/main" id="{DCB1319B-6BE6-2A72-6645-36E140CB15F9}"/>
              </a:ext>
            </a:extLst>
          </p:cNvPr>
          <p:cNvSpPr>
            <a:spLocks noGrp="1"/>
          </p:cNvSpPr>
          <p:nvPr>
            <p:ph idx="1"/>
          </p:nvPr>
        </p:nvSpPr>
        <p:spPr>
          <a:xfrm>
            <a:off x="4965431" y="2438400"/>
            <a:ext cx="6586489" cy="3785419"/>
          </a:xfrm>
        </p:spPr>
        <p:txBody>
          <a:bodyPr>
            <a:normAutofit/>
          </a:bodyPr>
          <a:lstStyle/>
          <a:p>
            <a:pPr marL="0" indent="0">
              <a:buNone/>
            </a:pPr>
            <a:r>
              <a:rPr lang="nb-NO" sz="1700" b="0" i="0" u="none" strike="noStrike" dirty="0">
                <a:effectLst/>
                <a:latin typeface="Arial" panose="020B0604020202020204" pitchFamily="34" charset="0"/>
                <a:cs typeface="Arial" panose="020B0604020202020204" pitchFamily="34" charset="0"/>
              </a:rPr>
              <a:t> </a:t>
            </a:r>
          </a:p>
          <a:p>
            <a:pPr marL="0" indent="0">
              <a:buNone/>
            </a:pPr>
            <a:r>
              <a:rPr lang="nb-NO" sz="1800" b="0" i="0" u="none" strike="noStrike" dirty="0">
                <a:solidFill>
                  <a:srgbClr val="000000"/>
                </a:solidFill>
                <a:effectLst/>
                <a:latin typeface="Arial" panose="020B0604020202020204" pitchFamily="34" charset="0"/>
                <a:cs typeface="Arial" panose="020B0604020202020204" pitchFamily="34" charset="0"/>
              </a:rPr>
              <a:t>Kompetanseløft digital transformasjon har vært veldig bevisstgjørende for vår del.</a:t>
            </a:r>
            <a:r>
              <a:rPr lang="nb-NO" sz="1800" dirty="0">
                <a:latin typeface="Arial" panose="020B0604020202020204" pitchFamily="34" charset="0"/>
                <a:cs typeface="Arial" panose="020B0604020202020204" pitchFamily="34" charset="0"/>
              </a:rPr>
              <a:t> </a:t>
            </a:r>
          </a:p>
          <a:p>
            <a:pPr marL="0" indent="0">
              <a:buNone/>
            </a:pPr>
            <a:r>
              <a:rPr lang="nb-NO" sz="1800" dirty="0">
                <a:latin typeface="Arial" panose="020B0604020202020204" pitchFamily="34" charset="0"/>
                <a:cs typeface="Arial" panose="020B0604020202020204" pitchFamily="34" charset="0"/>
              </a:rPr>
              <a:t>Vi fikk gjennomført viktige kartlegginger av digital modenhet og digital transformasjon, og jobbet med viktige elementer ved vår ledelse. </a:t>
            </a:r>
          </a:p>
          <a:p>
            <a:pPr marL="0" indent="0">
              <a:buNone/>
            </a:pPr>
            <a:r>
              <a:rPr lang="nb-NO" sz="1800" dirty="0">
                <a:latin typeface="Arial" panose="020B0604020202020204" pitchFamily="34" charset="0"/>
                <a:cs typeface="Arial" panose="020B0604020202020204" pitchFamily="34" charset="0"/>
              </a:rPr>
              <a:t>Vi ble også veldig bevisste på hvordan vi utformer strategiene våre og hvilke virkemidler vi trenger knyttet til måloppnåelsen vår. </a:t>
            </a:r>
            <a:br>
              <a:rPr lang="nb-NO" sz="1800" dirty="0"/>
            </a:br>
            <a:br>
              <a:rPr lang="nb-NO" sz="1200" dirty="0"/>
            </a:br>
            <a:endParaRPr lang="nb-NO" sz="1700" dirty="0"/>
          </a:p>
        </p:txBody>
      </p:sp>
      <p:pic>
        <p:nvPicPr>
          <p:cNvPr id="7172" name="Picture 4" descr="Nyheter, Aure | Investeringskåt Aure-rådmann">
            <a:extLst>
              <a:ext uri="{FF2B5EF4-FFF2-40B4-BE49-F238E27FC236}">
                <a16:creationId xmlns:a16="http://schemas.microsoft.com/office/drawing/2014/main" id="{C4FE06E1-0725-0632-F8AB-E71F731426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94" r="25693"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892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B942C6-0DA8-3B08-9FEC-6DC64C5A9EE6}"/>
              </a:ext>
            </a:extLst>
          </p:cNvPr>
          <p:cNvSpPr>
            <a:spLocks noGrp="1"/>
          </p:cNvSpPr>
          <p:nvPr>
            <p:ph type="title"/>
          </p:nvPr>
        </p:nvSpPr>
        <p:spPr>
          <a:xfrm>
            <a:off x="838200" y="365125"/>
            <a:ext cx="10515600" cy="1325563"/>
          </a:xfrm>
        </p:spPr>
        <p:txBody>
          <a:bodyPr>
            <a:normAutofit/>
          </a:bodyPr>
          <a:lstStyle/>
          <a:p>
            <a:r>
              <a:rPr lang="nb-NO" sz="2800" b="0" i="0" u="none" strike="noStrike" dirty="0">
                <a:effectLst/>
                <a:latin typeface="Arial" panose="020B0604020202020204" pitchFamily="34" charset="0"/>
                <a:cs typeface="Arial" panose="020B0604020202020204" pitchFamily="34" charset="0"/>
              </a:rPr>
              <a:t>Aud Sunniva Fuhr, Kommunedirektør Sirdal kommune</a:t>
            </a:r>
            <a:br>
              <a:rPr lang="nb-NO" sz="2800" b="0" i="0" u="none" strike="noStrike" dirty="0">
                <a:effectLst/>
                <a:latin typeface="Arial" panose="020B0604020202020204" pitchFamily="34" charset="0"/>
                <a:cs typeface="Arial" panose="020B0604020202020204" pitchFamily="34" charset="0"/>
              </a:rPr>
            </a:br>
            <a:r>
              <a:rPr lang="nb-NO" sz="1100" b="0" i="0" u="none" strike="noStrike" dirty="0">
                <a:effectLst/>
                <a:latin typeface="Arial" panose="020B0604020202020204" pitchFamily="34" charset="0"/>
                <a:cs typeface="Arial" panose="020B0604020202020204" pitchFamily="34" charset="0"/>
              </a:rPr>
              <a:t> (1 810 innbyggere)</a:t>
            </a:r>
            <a:endParaRPr lang="nb-NO" sz="1100" dirty="0">
              <a:latin typeface="Arial" panose="020B0604020202020204" pitchFamily="34" charset="0"/>
              <a:cs typeface="Arial" panose="020B0604020202020204" pitchFamily="34" charset="0"/>
            </a:endParaRPr>
          </a:p>
        </p:txBody>
      </p:sp>
      <p:sp>
        <p:nvSpPr>
          <p:cNvPr id="3" name="Plassholder for innhold 2">
            <a:extLst>
              <a:ext uri="{FF2B5EF4-FFF2-40B4-BE49-F238E27FC236}">
                <a16:creationId xmlns:a16="http://schemas.microsoft.com/office/drawing/2014/main" id="{DCB1319B-6BE6-2A72-6645-36E140CB15F9}"/>
              </a:ext>
            </a:extLst>
          </p:cNvPr>
          <p:cNvSpPr>
            <a:spLocks noGrp="1"/>
          </p:cNvSpPr>
          <p:nvPr>
            <p:ph idx="1"/>
          </p:nvPr>
        </p:nvSpPr>
        <p:spPr>
          <a:xfrm>
            <a:off x="840860" y="1825625"/>
            <a:ext cx="6717792" cy="4351338"/>
          </a:xfrm>
        </p:spPr>
        <p:txBody>
          <a:bodyPr>
            <a:normAutofit/>
          </a:bodyPr>
          <a:lstStyle/>
          <a:p>
            <a:pPr marL="0" indent="0">
              <a:buNone/>
            </a:pPr>
            <a:r>
              <a:rPr lang="nb-NO" sz="2200" b="0" i="0" u="none" strike="noStrike" dirty="0">
                <a:effectLst/>
                <a:latin typeface="Calibri" panose="020F0502020204030204" pitchFamily="34" charset="0"/>
              </a:rPr>
              <a:t> </a:t>
            </a:r>
            <a:br>
              <a:rPr lang="nb-NO" sz="2200" dirty="0"/>
            </a:br>
            <a:br>
              <a:rPr lang="nb-NO" sz="2200" dirty="0"/>
            </a:br>
            <a:r>
              <a:rPr lang="nb-NO" sz="2200" dirty="0"/>
              <a:t>V</a:t>
            </a:r>
            <a:r>
              <a:rPr lang="nb-NO" sz="2200" b="0" i="0" u="none" strike="noStrike" dirty="0">
                <a:effectLst/>
              </a:rPr>
              <a:t>i har startet en reise og samtlige ledere er mer bevisst på hva som kreves framover av engasjement og arbeid rundt digital transformasjon – det er </a:t>
            </a:r>
            <a:r>
              <a:rPr lang="nb-NO" sz="2200" dirty="0"/>
              <a:t>veldig </a:t>
            </a:r>
            <a:r>
              <a:rPr lang="nb-NO" sz="2200"/>
              <a:t>p</a:t>
            </a:r>
            <a:r>
              <a:rPr lang="nb-NO" sz="2200" b="0" i="0" u="none" strike="noStrike">
                <a:effectLst/>
              </a:rPr>
              <a:t>ositivt.</a:t>
            </a:r>
            <a:endParaRPr lang="nb-NO" sz="2200" i="1" dirty="0"/>
          </a:p>
          <a:p>
            <a:pPr>
              <a:buFont typeface="Arial" panose="020B0604020202020204" pitchFamily="34" charset="0"/>
              <a:buChar char="•"/>
            </a:pPr>
            <a:r>
              <a:rPr lang="nb-NO" sz="2200" b="0" i="0" u="none" strike="noStrike" dirty="0">
                <a:effectLst/>
              </a:rPr>
              <a:t>Det er viktig at lederne som deltar har interesse og ønske om å være en driver for digital utvikling i organisasjonen. </a:t>
            </a:r>
          </a:p>
          <a:p>
            <a:pPr>
              <a:buFont typeface="Arial" panose="020B0604020202020204" pitchFamily="34" charset="0"/>
              <a:buChar char="•"/>
            </a:pPr>
            <a:r>
              <a:rPr lang="nb-NO" sz="2200" b="0" i="0" u="none" strike="noStrike" dirty="0">
                <a:effectLst/>
              </a:rPr>
              <a:t>Vi er i en omstrukturering for å få på plass nytt ledernivå (kommunalsjefer), i en fase to av Kompetanseløftet blir disse viktige ressurser å bygge videre utvikling på.</a:t>
            </a:r>
          </a:p>
          <a:p>
            <a:pPr marL="0" indent="0">
              <a:buNone/>
            </a:pPr>
            <a:endParaRPr lang="nb-NO" sz="2200" i="1" dirty="0"/>
          </a:p>
        </p:txBody>
      </p:sp>
      <p:pic>
        <p:nvPicPr>
          <p:cNvPr id="6148" name="Picture 4" descr="Kommunedirektør, Sirdal | Sirdal tilbyr Aud Sunniva Fuhr stillingen som  kommunedirektør">
            <a:extLst>
              <a:ext uri="{FF2B5EF4-FFF2-40B4-BE49-F238E27FC236}">
                <a16:creationId xmlns:a16="http://schemas.microsoft.com/office/drawing/2014/main" id="{453095FF-29CC-3996-7701-F6559D411C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9" r="2" b="2"/>
          <a:stretch/>
        </p:blipFill>
        <p:spPr bwMode="auto">
          <a:xfrm>
            <a:off x="8469630" y="2444201"/>
            <a:ext cx="2406666" cy="304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93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7AADB56C-BA56-4D1E-A42A-A07A47444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8B942C6-0DA8-3B08-9FEC-6DC64C5A9EE6}"/>
              </a:ext>
            </a:extLst>
          </p:cNvPr>
          <p:cNvSpPr>
            <a:spLocks noGrp="1"/>
          </p:cNvSpPr>
          <p:nvPr>
            <p:ph type="title"/>
          </p:nvPr>
        </p:nvSpPr>
        <p:spPr>
          <a:xfrm>
            <a:off x="838200" y="329934"/>
            <a:ext cx="10515600" cy="1341634"/>
          </a:xfrm>
        </p:spPr>
        <p:txBody>
          <a:bodyPr>
            <a:normAutofit/>
          </a:bodyPr>
          <a:lstStyle/>
          <a:p>
            <a:r>
              <a:rPr lang="nb-NO" sz="2800">
                <a:latin typeface="Arial" panose="020B0604020202020204" pitchFamily="34" charset="0"/>
                <a:ea typeface="+mn-ea"/>
                <a:cs typeface="Arial" panose="020B0604020202020204" pitchFamily="34" charset="0"/>
              </a:rPr>
              <a:t>Rune Hauge, </a:t>
            </a:r>
            <a:br>
              <a:rPr lang="nb-NO" sz="2800">
                <a:latin typeface="Arial" panose="020B0604020202020204" pitchFamily="34" charset="0"/>
                <a:ea typeface="+mn-ea"/>
                <a:cs typeface="Arial" panose="020B0604020202020204" pitchFamily="34" charset="0"/>
              </a:rPr>
            </a:br>
            <a:r>
              <a:rPr lang="nb-NO" sz="2800">
                <a:latin typeface="Arial" panose="020B0604020202020204" pitchFamily="34" charset="0"/>
                <a:ea typeface="+mn-ea"/>
                <a:cs typeface="Arial" panose="020B0604020202020204" pitchFamily="34" charset="0"/>
              </a:rPr>
              <a:t>Direktør Digi Rogaland</a:t>
            </a:r>
            <a:br>
              <a:rPr lang="nb-NO" sz="2800" b="0" i="0" u="none" strike="noStrike" dirty="0">
                <a:effectLst/>
                <a:latin typeface="Calibri" panose="020F0502020204030204" pitchFamily="34" charset="0"/>
              </a:rPr>
            </a:br>
            <a:endParaRPr lang="nb-NO" sz="2800" dirty="0"/>
          </a:p>
        </p:txBody>
      </p:sp>
      <p:sp>
        <p:nvSpPr>
          <p:cNvPr id="3" name="Plassholder for innhold 2">
            <a:extLst>
              <a:ext uri="{FF2B5EF4-FFF2-40B4-BE49-F238E27FC236}">
                <a16:creationId xmlns:a16="http://schemas.microsoft.com/office/drawing/2014/main" id="{DCB1319B-6BE6-2A72-6645-36E140CB15F9}"/>
              </a:ext>
            </a:extLst>
          </p:cNvPr>
          <p:cNvSpPr>
            <a:spLocks noGrp="1"/>
          </p:cNvSpPr>
          <p:nvPr>
            <p:ph idx="1"/>
          </p:nvPr>
        </p:nvSpPr>
        <p:spPr>
          <a:xfrm>
            <a:off x="831987" y="1843283"/>
            <a:ext cx="6803753" cy="4285807"/>
          </a:xfrm>
        </p:spPr>
        <p:txBody>
          <a:bodyPr>
            <a:normAutofit/>
          </a:bodyPr>
          <a:lstStyle/>
          <a:p>
            <a:pPr marL="0" indent="0">
              <a:buNone/>
            </a:pPr>
            <a:r>
              <a:rPr lang="nb-NO" sz="1700" dirty="0">
                <a:latin typeface="Arial" panose="020B0604020202020204" pitchFamily="34" charset="0"/>
                <a:cs typeface="Arial" panose="020B0604020202020204" pitchFamily="34" charset="0"/>
              </a:rPr>
              <a:t>  </a:t>
            </a:r>
          </a:p>
          <a:p>
            <a:r>
              <a:rPr lang="nb-NO" sz="1700" dirty="0">
                <a:latin typeface="Arial" panose="020B0604020202020204" pitchFamily="34" charset="0"/>
                <a:cs typeface="Arial" panose="020B0604020202020204" pitchFamily="34" charset="0"/>
              </a:rPr>
              <a:t>For å løse dagens og fremtidens utfordringer er digitalisering ofte, og med rette, trukket frem som en del av verktøykassen. Den teknologiske utviklingen går raskere og raskere, og vi ser at vi trenger ny og oppdatert kompetanse for å hente ut de effekter vi ønsker av digitalisering. Teknologi er ofte den enkleste delen, men å hente ut effektene er som regel krevende.</a:t>
            </a:r>
          </a:p>
          <a:p>
            <a:r>
              <a:rPr lang="nb-NO" sz="1700" dirty="0" err="1">
                <a:latin typeface="Arial" panose="020B0604020202020204" pitchFamily="34" charset="0"/>
                <a:cs typeface="Arial" panose="020B0604020202020204" pitchFamily="34" charset="0"/>
              </a:rPr>
              <a:t>Digi</a:t>
            </a:r>
            <a:r>
              <a:rPr lang="nb-NO" sz="1700" dirty="0">
                <a:latin typeface="Arial" panose="020B0604020202020204" pitchFamily="34" charset="0"/>
                <a:cs typeface="Arial" panose="020B0604020202020204" pitchFamily="34" charset="0"/>
              </a:rPr>
              <a:t> Rogaland sa ja til kompetanseløftet for digital transformasjon for vi innser at vi må heve vår kompetanse skal vi lykkes med forbedringsprosjektene fremover. Dette programmet er forskningsbasert, og legger stor vekt på ledelse og HR området i godt samspill med IKT. Programmet har også blitt kontinuerlig forbedret i de regionene det har blitt kjørt før, og har nesten blitt en kommunal standard som vil gi ytterligere effekter for sektoren.</a:t>
            </a:r>
          </a:p>
          <a:p>
            <a:endParaRPr lang="nb-NO" sz="1700" dirty="0"/>
          </a:p>
        </p:txBody>
      </p:sp>
      <p:pic>
        <p:nvPicPr>
          <p:cNvPr id="1028" name="Picture 4" descr="Kontakt oss | Digi Rogaland">
            <a:extLst>
              <a:ext uri="{FF2B5EF4-FFF2-40B4-BE49-F238E27FC236}">
                <a16:creationId xmlns:a16="http://schemas.microsoft.com/office/drawing/2014/main" id="{3DD0C956-9E75-D137-8885-FEC3FBDD41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73" r="3183"/>
          <a:stretch/>
        </p:blipFill>
        <p:spPr bwMode="auto">
          <a:xfrm>
            <a:off x="8467728" y="2410178"/>
            <a:ext cx="2532396" cy="321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68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8B942C6-0DA8-3B08-9FEC-6DC64C5A9EE6}"/>
              </a:ext>
            </a:extLst>
          </p:cNvPr>
          <p:cNvSpPr>
            <a:spLocks noGrp="1"/>
          </p:cNvSpPr>
          <p:nvPr>
            <p:ph type="title"/>
          </p:nvPr>
        </p:nvSpPr>
        <p:spPr>
          <a:xfrm>
            <a:off x="838200" y="365125"/>
            <a:ext cx="10515600" cy="1306443"/>
          </a:xfrm>
        </p:spPr>
        <p:txBody>
          <a:bodyPr>
            <a:normAutofit/>
          </a:bodyPr>
          <a:lstStyle/>
          <a:p>
            <a:r>
              <a:rPr lang="nb-NO" sz="3400" b="0" i="0" u="none" strike="noStrike">
                <a:effectLst/>
                <a:latin typeface="Arial" panose="020B0604020202020204" pitchFamily="34" charset="0"/>
                <a:cs typeface="Arial" panose="020B0604020202020204" pitchFamily="34" charset="0"/>
              </a:rPr>
              <a:t>Knut Aspås, Fylkesdirektør økonomi og digitalisering</a:t>
            </a:r>
            <a:br>
              <a:rPr lang="nb-NO" sz="3400" b="0" i="0" u="none" strike="noStrike">
                <a:effectLst/>
                <a:latin typeface="Calibri" panose="020F0502020204030204" pitchFamily="34" charset="0"/>
              </a:rPr>
            </a:br>
            <a:endParaRPr lang="nb-NO" sz="3400"/>
          </a:p>
        </p:txBody>
      </p:sp>
      <p:sp>
        <p:nvSpPr>
          <p:cNvPr id="3" name="Plassholder for innhold 2">
            <a:extLst>
              <a:ext uri="{FF2B5EF4-FFF2-40B4-BE49-F238E27FC236}">
                <a16:creationId xmlns:a16="http://schemas.microsoft.com/office/drawing/2014/main" id="{DCB1319B-6BE6-2A72-6645-36E140CB15F9}"/>
              </a:ext>
            </a:extLst>
          </p:cNvPr>
          <p:cNvSpPr>
            <a:spLocks noGrp="1"/>
          </p:cNvSpPr>
          <p:nvPr>
            <p:ph idx="1"/>
          </p:nvPr>
        </p:nvSpPr>
        <p:spPr>
          <a:xfrm>
            <a:off x="838200" y="1825625"/>
            <a:ext cx="6714744" cy="4303465"/>
          </a:xfrm>
        </p:spPr>
        <p:txBody>
          <a:bodyPr>
            <a:normAutofit/>
          </a:bodyPr>
          <a:lstStyle/>
          <a:p>
            <a:pPr marL="0" indent="0">
              <a:buNone/>
            </a:pPr>
            <a:r>
              <a:rPr lang="nb-NO" sz="2000" b="0" i="0" u="none" strike="noStrike" dirty="0">
                <a:effectLst/>
                <a:latin typeface="Calibri" panose="020F0502020204030204" pitchFamily="34" charset="0"/>
              </a:rPr>
              <a:t> </a:t>
            </a:r>
          </a:p>
          <a:p>
            <a:pPr>
              <a:buFont typeface="Arial" panose="020B0604020202020204" pitchFamily="34" charset="0"/>
              <a:buChar char="•"/>
            </a:pPr>
            <a:r>
              <a:rPr lang="nb-NO" sz="2000" b="0" u="none" strike="noStrike" dirty="0">
                <a:effectLst/>
                <a:latin typeface="Arial" panose="020B0604020202020204" pitchFamily="34" charset="0"/>
                <a:cs typeface="Arial" panose="020B0604020202020204" pitchFamily="34" charset="0"/>
              </a:rPr>
              <a:t>Kommunene i Trøndelag har vært målgruppe for Kompetanseløft digital transformasjon, og de gir svært gode tilbakemeldinger på de aktivitetene som har vært gjennomført. </a:t>
            </a:r>
          </a:p>
          <a:p>
            <a:pPr>
              <a:buFont typeface="Arial" panose="020B0604020202020204" pitchFamily="34" charset="0"/>
              <a:buChar char="•"/>
            </a:pPr>
            <a:r>
              <a:rPr lang="nb-NO" sz="2000" b="0" u="none" strike="noStrike" dirty="0">
                <a:effectLst/>
                <a:latin typeface="Arial" panose="020B0604020202020204" pitchFamily="34" charset="0"/>
                <a:cs typeface="Arial" panose="020B0604020202020204" pitchFamily="34" charset="0"/>
              </a:rPr>
              <a:t>Vi har nå en felles plattform som kan ta kommunene i hele regionen videre inn i en ny tid.</a:t>
            </a:r>
          </a:p>
          <a:p>
            <a:endParaRPr lang="nb-NO" sz="2000" dirty="0"/>
          </a:p>
        </p:txBody>
      </p:sp>
      <p:pic>
        <p:nvPicPr>
          <p:cNvPr id="1026" name="Picture 2">
            <a:extLst>
              <a:ext uri="{FF2B5EF4-FFF2-40B4-BE49-F238E27FC236}">
                <a16:creationId xmlns:a16="http://schemas.microsoft.com/office/drawing/2014/main" id="{4D0B76DB-3438-4C86-62E8-44FAD3CE7D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99" r="7482" b="6"/>
          <a:stretch/>
        </p:blipFill>
        <p:spPr bwMode="auto">
          <a:xfrm>
            <a:off x="7989293" y="1904282"/>
            <a:ext cx="3423093" cy="422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72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6" name="Rectangle 4111">
            <a:extLst>
              <a:ext uri="{FF2B5EF4-FFF2-40B4-BE49-F238E27FC236}">
                <a16:creationId xmlns:a16="http://schemas.microsoft.com/office/drawing/2014/main" id="{952B4610-38D5-4CB6-81BF-0A650217F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8B942C6-0DA8-3B08-9FEC-6DC64C5A9EE6}"/>
              </a:ext>
            </a:extLst>
          </p:cNvPr>
          <p:cNvSpPr>
            <a:spLocks noGrp="1"/>
          </p:cNvSpPr>
          <p:nvPr>
            <p:ph type="title"/>
          </p:nvPr>
        </p:nvSpPr>
        <p:spPr>
          <a:xfrm>
            <a:off x="831987" y="343425"/>
            <a:ext cx="10521813" cy="1328139"/>
          </a:xfrm>
        </p:spPr>
        <p:txBody>
          <a:bodyPr>
            <a:normAutofit/>
          </a:bodyPr>
          <a:lstStyle/>
          <a:p>
            <a:r>
              <a:rPr lang="nb-NO" sz="4000" b="0" i="0" u="none" strike="noStrike" dirty="0">
                <a:effectLst/>
                <a:latin typeface="Arial" panose="020B0604020202020204" pitchFamily="34" charset="0"/>
                <a:cs typeface="Arial" panose="020B0604020202020204" pitchFamily="34" charset="0"/>
              </a:rPr>
              <a:t>Bodil Sivertsen, Kommunedirektør Sandnes kommune </a:t>
            </a:r>
            <a:r>
              <a:rPr lang="nb-NO" sz="1200" b="0" i="0" u="none" strike="noStrike" dirty="0">
                <a:effectLst/>
                <a:latin typeface="Arial" panose="020B0604020202020204" pitchFamily="34" charset="0"/>
                <a:cs typeface="Arial" panose="020B0604020202020204" pitchFamily="34" charset="0"/>
              </a:rPr>
              <a:t>(80 000 innbyggere)</a:t>
            </a:r>
            <a:endParaRPr lang="nb-NO" sz="1200" dirty="0">
              <a:latin typeface="Arial" panose="020B0604020202020204" pitchFamily="34" charset="0"/>
              <a:cs typeface="Arial" panose="020B0604020202020204" pitchFamily="34" charset="0"/>
            </a:endParaRPr>
          </a:p>
        </p:txBody>
      </p:sp>
      <p:pic>
        <p:nvPicPr>
          <p:cNvPr id="4098" name="Picture 2" descr="Sandnes kommune - Kommunedirektør Bodil Sivertsen">
            <a:extLst>
              <a:ext uri="{FF2B5EF4-FFF2-40B4-BE49-F238E27FC236}">
                <a16:creationId xmlns:a16="http://schemas.microsoft.com/office/drawing/2014/main" id="{5539CD4B-2AED-3F25-7542-46B1D9E8A2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35" r="-2" b="20443"/>
          <a:stretch/>
        </p:blipFill>
        <p:spPr bwMode="auto">
          <a:xfrm>
            <a:off x="1611562" y="2331720"/>
            <a:ext cx="2203942" cy="2451506"/>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DCB1319B-6BE6-2A72-6645-36E140CB15F9}"/>
              </a:ext>
            </a:extLst>
          </p:cNvPr>
          <p:cNvSpPr>
            <a:spLocks noGrp="1"/>
          </p:cNvSpPr>
          <p:nvPr>
            <p:ph idx="1"/>
          </p:nvPr>
        </p:nvSpPr>
        <p:spPr>
          <a:xfrm>
            <a:off x="4650658" y="1843280"/>
            <a:ext cx="6703139" cy="4285810"/>
          </a:xfrm>
        </p:spPr>
        <p:txBody>
          <a:bodyPr>
            <a:normAutofit/>
          </a:bodyPr>
          <a:lstStyle/>
          <a:p>
            <a:pPr marL="0" indent="0">
              <a:buNone/>
            </a:pPr>
            <a:r>
              <a:rPr lang="nb-NO" sz="2000" b="0" i="1" u="none" strike="noStrike" dirty="0">
                <a:effectLst/>
                <a:latin typeface="Arial" panose="020B0604020202020204" pitchFamily="34" charset="0"/>
                <a:cs typeface="Arial" panose="020B0604020202020204" pitchFamily="34" charset="0"/>
              </a:rPr>
              <a:t> </a:t>
            </a:r>
            <a:br>
              <a:rPr lang="nb-NO" sz="2000" i="1" dirty="0">
                <a:latin typeface="Arial" panose="020B0604020202020204" pitchFamily="34" charset="0"/>
                <a:cs typeface="Arial" panose="020B0604020202020204" pitchFamily="34" charset="0"/>
              </a:rPr>
            </a:br>
            <a:br>
              <a:rPr lang="nb-NO" sz="2000" dirty="0">
                <a:latin typeface="Arial" panose="020B0604020202020204" pitchFamily="34" charset="0"/>
                <a:cs typeface="Arial" panose="020B0604020202020204" pitchFamily="34" charset="0"/>
              </a:rPr>
            </a:br>
            <a:r>
              <a:rPr lang="nb-NO" sz="2000" b="0" dirty="0">
                <a:effectLst/>
                <a:latin typeface="Arial" panose="020B0604020202020204" pitchFamily="34" charset="0"/>
                <a:cs typeface="Arial" panose="020B0604020202020204" pitchFamily="34" charset="0"/>
              </a:rPr>
              <a:t>– Kommunene er avhengig av å lykkes med digital transformasjon for å møte morgendagens utfordringer. Vi trenger et kompetanseløft for å møte dette med forventning – ikke motstand. </a:t>
            </a:r>
          </a:p>
          <a:p>
            <a:pPr marL="0" indent="0">
              <a:buNone/>
            </a:pPr>
            <a:r>
              <a:rPr lang="nb-NO" sz="2000" b="0" dirty="0">
                <a:effectLst/>
                <a:latin typeface="Arial" panose="020B0604020202020204" pitchFamily="34" charset="0"/>
                <a:cs typeface="Arial" panose="020B0604020202020204" pitchFamily="34" charset="0"/>
              </a:rPr>
              <a:t>Og jo mer vi lærer, desto flere muligheter ser vi. En ting er sikkert; den som søker spennende jobbutfordringer i fremtiden bør søke seg til kommunene.</a:t>
            </a:r>
            <a:endParaRPr lang="nb-NO"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4363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dia på Internett 1" descr="Ann-Helen Moum intro Kompetanseløftet">
            <a:hlinkClick r:id="" action="ppaction://media"/>
            <a:extLst>
              <a:ext uri="{FF2B5EF4-FFF2-40B4-BE49-F238E27FC236}">
                <a16:creationId xmlns:a16="http://schemas.microsoft.com/office/drawing/2014/main" id="{1BC0F088-AE53-2B08-CC0A-3BE1173E71CB}"/>
              </a:ext>
            </a:extLst>
          </p:cNvPr>
          <p:cNvPicPr>
            <a:picLocks noRot="1" noChangeAspect="1"/>
          </p:cNvPicPr>
          <p:nvPr>
            <a:videoFile r:link="rId1"/>
          </p:nvPr>
        </p:nvPicPr>
        <p:blipFill>
          <a:blip r:embed="rId3"/>
          <a:stretch>
            <a:fillRect/>
          </a:stretch>
        </p:blipFill>
        <p:spPr>
          <a:xfrm>
            <a:off x="9525" y="0"/>
            <a:ext cx="12172950" cy="6858000"/>
          </a:xfrm>
          <a:prstGeom prst="rect">
            <a:avLst/>
          </a:prstGeom>
        </p:spPr>
      </p:pic>
    </p:spTree>
    <p:extLst>
      <p:ext uri="{BB962C8B-B14F-4D97-AF65-F5344CB8AC3E}">
        <p14:creationId xmlns:p14="http://schemas.microsoft.com/office/powerpoint/2010/main" val="195350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571E04-08E8-F7CC-C60F-7483A3F0E7FC}"/>
              </a:ext>
            </a:extLst>
          </p:cNvPr>
          <p:cNvSpPr>
            <a:spLocks noGrp="1"/>
          </p:cNvSpPr>
          <p:nvPr>
            <p:ph type="title"/>
          </p:nvPr>
        </p:nvSpPr>
        <p:spPr/>
        <p:txBody>
          <a:bodyPr/>
          <a:lstStyle/>
          <a:p>
            <a:r>
              <a:rPr lang="nb-NO" dirty="0"/>
              <a:t>ROR-IKT</a:t>
            </a:r>
          </a:p>
        </p:txBody>
      </p:sp>
      <p:sp>
        <p:nvSpPr>
          <p:cNvPr id="3" name="Plassholder for innhold 2">
            <a:extLst>
              <a:ext uri="{FF2B5EF4-FFF2-40B4-BE49-F238E27FC236}">
                <a16:creationId xmlns:a16="http://schemas.microsoft.com/office/drawing/2014/main" id="{FA3EC058-4C7A-C81F-B9C0-C07749ACC28B}"/>
              </a:ext>
            </a:extLst>
          </p:cNvPr>
          <p:cNvSpPr>
            <a:spLocks noGrp="1"/>
          </p:cNvSpPr>
          <p:nvPr>
            <p:ph idx="1"/>
          </p:nvPr>
        </p:nvSpPr>
        <p:spPr/>
        <p:txBody>
          <a:bodyPr/>
          <a:lstStyle/>
          <a:p>
            <a:r>
              <a:rPr lang="nb-NO" dirty="0"/>
              <a:t>Leverandør til kommunene</a:t>
            </a:r>
          </a:p>
          <a:p>
            <a:pPr marL="0" indent="0">
              <a:buNone/>
            </a:pPr>
            <a:r>
              <a:rPr lang="nb-NO" b="0" i="0" dirty="0">
                <a:solidFill>
                  <a:srgbClr val="022C44"/>
                </a:solidFill>
                <a:effectLst/>
                <a:latin typeface="Cabin"/>
              </a:rPr>
              <a:t>Aukra (973 innbyggere), Molde (26 048), Rauma (7 453 innbyggere) og Vestnes (2443 innbyggere)</a:t>
            </a:r>
          </a:p>
          <a:p>
            <a:endParaRPr lang="nb-NO" dirty="0">
              <a:solidFill>
                <a:srgbClr val="022C44"/>
              </a:solidFill>
              <a:latin typeface="Cabin"/>
            </a:endParaRPr>
          </a:p>
          <a:p>
            <a:r>
              <a:rPr lang="nb-NO" dirty="0">
                <a:solidFill>
                  <a:srgbClr val="022C44"/>
                </a:solidFill>
                <a:latin typeface="Cabin"/>
              </a:rPr>
              <a:t>Erfaringer på video (neste slide)</a:t>
            </a:r>
            <a:endParaRPr lang="nb-NO" dirty="0"/>
          </a:p>
        </p:txBody>
      </p:sp>
    </p:spTree>
    <p:extLst>
      <p:ext uri="{BB962C8B-B14F-4D97-AF65-F5344CB8AC3E}">
        <p14:creationId xmlns:p14="http://schemas.microsoft.com/office/powerpoint/2010/main" val="231247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dia på Internett 1" title="Erfaringer rundt Kompetanseløft digital transformasjon - DigiMR - HD 1080p.mov">
            <a:hlinkClick r:id="" action="ppaction://media"/>
            <a:extLst>
              <a:ext uri="{FF2B5EF4-FFF2-40B4-BE49-F238E27FC236}">
                <a16:creationId xmlns:a16="http://schemas.microsoft.com/office/drawing/2014/main" id="{93D1E6AB-6447-473E-B1BB-D4F75E70B659}"/>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51437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724A25E4D34FB4C90F037696CF474CA" ma:contentTypeVersion="9" ma:contentTypeDescription="Opprett et nytt dokument." ma:contentTypeScope="" ma:versionID="8d30d4e16525d0efc9ad24c2c5d74d3b">
  <xsd:schema xmlns:xsd="http://www.w3.org/2001/XMLSchema" xmlns:xs="http://www.w3.org/2001/XMLSchema" xmlns:p="http://schemas.microsoft.com/office/2006/metadata/properties" xmlns:ns2="978acf98-988e-4bc6-ac4e-e8acee6da2a8" targetNamespace="http://schemas.microsoft.com/office/2006/metadata/properties" ma:root="true" ma:fieldsID="898de765f68bf04ecc36f92ad903a78e" ns2:_="">
    <xsd:import namespace="978acf98-988e-4bc6-ac4e-e8acee6da2a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8acf98-988e-4bc6-ac4e-e8acee6da2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AC4280-0BFC-4A33-85FE-D8C3EFFDA073}">
  <ds:schemaRefs>
    <ds:schemaRef ds:uri="http://purl.org/dc/term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978acf98-988e-4bc6-ac4e-e8acee6da2a8"/>
    <ds:schemaRef ds:uri="http://www.w3.org/XML/1998/namespace"/>
    <ds:schemaRef ds:uri="http://purl.org/dc/dcmitype/"/>
  </ds:schemaRefs>
</ds:datastoreItem>
</file>

<file path=customXml/itemProps2.xml><?xml version="1.0" encoding="utf-8"?>
<ds:datastoreItem xmlns:ds="http://schemas.openxmlformats.org/officeDocument/2006/customXml" ds:itemID="{14D335A3-7441-4576-AFDF-0603B9505AE3}">
  <ds:schemaRefs>
    <ds:schemaRef ds:uri="http://schemas.microsoft.com/sharepoint/v3/contenttype/forms"/>
  </ds:schemaRefs>
</ds:datastoreItem>
</file>

<file path=customXml/itemProps3.xml><?xml version="1.0" encoding="utf-8"?>
<ds:datastoreItem xmlns:ds="http://schemas.openxmlformats.org/officeDocument/2006/customXml" ds:itemID="{2167B51F-DC4B-45A4-A1D3-A1FB52295A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8acf98-988e-4bc6-ac4e-e8acee6da2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126</TotalTime>
  <Words>611</Words>
  <Application>Microsoft Macintosh PowerPoint</Application>
  <PresentationFormat>Widescreen</PresentationFormat>
  <Paragraphs>31</Paragraphs>
  <Slides>9</Slides>
  <Notes>1</Notes>
  <HiddenSlides>0</HiddenSlides>
  <MMClips>2</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9</vt:i4>
      </vt:variant>
    </vt:vector>
  </HeadingPairs>
  <TitlesOfParts>
    <vt:vector size="14" baseType="lpstr">
      <vt:lpstr>Arial</vt:lpstr>
      <vt:lpstr>Cabin</vt:lpstr>
      <vt:lpstr>Calibri</vt:lpstr>
      <vt:lpstr>Calibri Light</vt:lpstr>
      <vt:lpstr>Office-tema</vt:lpstr>
      <vt:lpstr>  Eivind Sperre Austnes  Leder - kommunikasjon og digitalisering Orkland kommune (18 000 innbyggere)</vt:lpstr>
      <vt:lpstr>  Håvard Sagli Kommunedirektør Aure kommune (3385 innbyggere)</vt:lpstr>
      <vt:lpstr>Aud Sunniva Fuhr, Kommunedirektør Sirdal kommune  (1 810 innbyggere)</vt:lpstr>
      <vt:lpstr>Rune Hauge,  Direktør Digi Rogaland </vt:lpstr>
      <vt:lpstr>Knut Aspås, Fylkesdirektør økonomi og digitalisering </vt:lpstr>
      <vt:lpstr>Bodil Sivertsen, Kommunedirektør Sandnes kommune (80 000 innbyggere)</vt:lpstr>
      <vt:lpstr>PowerPoint-presentasjon</vt:lpstr>
      <vt:lpstr>ROR-IKT</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Eirin Folde</dc:creator>
  <cp:lastModifiedBy>Celina Victoria Svaleng</cp:lastModifiedBy>
  <cp:revision>2</cp:revision>
  <dcterms:created xsi:type="dcterms:W3CDTF">2022-12-01T11:06:42Z</dcterms:created>
  <dcterms:modified xsi:type="dcterms:W3CDTF">2023-05-02T12:59:58Z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0x0101003724A25E4D34FB4C90F037696CF474CA</vt:lpwstr>
  </property>
</Properties>
</file>