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3" r:id="rId4"/>
  </p:sldMasterIdLst>
  <p:notesMasterIdLst>
    <p:notesMasterId r:id="rId14"/>
  </p:notesMasterIdLst>
  <p:sldIdLst>
    <p:sldId id="9531" r:id="rId5"/>
    <p:sldId id="257" r:id="rId6"/>
    <p:sldId id="275" r:id="rId7"/>
    <p:sldId id="264" r:id="rId8"/>
    <p:sldId id="259" r:id="rId9"/>
    <p:sldId id="9528" r:id="rId10"/>
    <p:sldId id="268" r:id="rId11"/>
    <p:sldId id="9530" r:id="rId12"/>
    <p:sldId id="271" r:id="rId13"/>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F70"/>
    <a:srgbClr val="BF5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E35E6-FC07-B146-B8B4-7F04828F9B50}" v="9" dt="2023-05-05T08:51:04.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9" autoAdjust="0"/>
    <p:restoredTop sz="65903" autoAdjust="0"/>
  </p:normalViewPr>
  <p:slideViewPr>
    <p:cSldViewPr snapToGrid="0">
      <p:cViewPr varScale="1">
        <p:scale>
          <a:sx n="80" d="100"/>
          <a:sy n="80" d="100"/>
        </p:scale>
        <p:origin x="15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a Victoria Svaleng" userId="5d0afe00-7b9c-4883-ae49-175ade05921a" providerId="ADAL" clId="{F99E35E6-FC07-B146-B8B4-7F04828F9B50}"/>
    <pc:docChg chg="undo custSel addSld delSld modSld">
      <pc:chgData name="Celina Victoria Svaleng" userId="5d0afe00-7b9c-4883-ae49-175ade05921a" providerId="ADAL" clId="{F99E35E6-FC07-B146-B8B4-7F04828F9B50}" dt="2023-05-05T08:56:28.514" v="252" actId="20577"/>
      <pc:docMkLst>
        <pc:docMk/>
      </pc:docMkLst>
      <pc:sldChg chg="addSp delSp modSp mod modClrScheme chgLayout">
        <pc:chgData name="Celina Victoria Svaleng" userId="5d0afe00-7b9c-4883-ae49-175ade05921a" providerId="ADAL" clId="{F99E35E6-FC07-B146-B8B4-7F04828F9B50}" dt="2023-05-05T08:44:44.314" v="24" actId="27636"/>
        <pc:sldMkLst>
          <pc:docMk/>
          <pc:sldMk cId="3265925884" sldId="257"/>
        </pc:sldMkLst>
        <pc:spChg chg="add mod ord">
          <ac:chgData name="Celina Victoria Svaleng" userId="5d0afe00-7b9c-4883-ae49-175ade05921a" providerId="ADAL" clId="{F99E35E6-FC07-B146-B8B4-7F04828F9B50}" dt="2023-05-05T08:44:32.671" v="19" actId="20577"/>
          <ac:spMkLst>
            <pc:docMk/>
            <pc:sldMk cId="3265925884" sldId="257"/>
            <ac:spMk id="2" creationId="{88FB6137-9AB4-05BF-F911-125F6DE4C086}"/>
          </ac:spMkLst>
        </pc:spChg>
        <pc:spChg chg="add del mod ord">
          <ac:chgData name="Celina Victoria Svaleng" userId="5d0afe00-7b9c-4883-ae49-175ade05921a" providerId="ADAL" clId="{F99E35E6-FC07-B146-B8B4-7F04828F9B50}" dt="2023-05-03T09:16:19.389" v="6" actId="700"/>
          <ac:spMkLst>
            <pc:docMk/>
            <pc:sldMk cId="3265925884" sldId="257"/>
            <ac:spMk id="2" creationId="{932EFCC7-3F8B-1A1A-9219-11E3FA3D617E}"/>
          </ac:spMkLst>
        </pc:spChg>
        <pc:spChg chg="add mod ord">
          <ac:chgData name="Celina Victoria Svaleng" userId="5d0afe00-7b9c-4883-ae49-175ade05921a" providerId="ADAL" clId="{F99E35E6-FC07-B146-B8B4-7F04828F9B50}" dt="2023-05-05T08:44:44.314" v="24" actId="27636"/>
          <ac:spMkLst>
            <pc:docMk/>
            <pc:sldMk cId="3265925884" sldId="257"/>
            <ac:spMk id="3" creationId="{235BF325-68F5-142E-CFF1-EAAF50784D12}"/>
          </ac:spMkLst>
        </pc:spChg>
        <pc:spChg chg="add del mod ord">
          <ac:chgData name="Celina Victoria Svaleng" userId="5d0afe00-7b9c-4883-ae49-175ade05921a" providerId="ADAL" clId="{F99E35E6-FC07-B146-B8B4-7F04828F9B50}" dt="2023-05-03T09:16:19.389" v="6" actId="700"/>
          <ac:spMkLst>
            <pc:docMk/>
            <pc:sldMk cId="3265925884" sldId="257"/>
            <ac:spMk id="3" creationId="{9E1970EA-5D62-DD70-2E39-E9F5122480E2}"/>
          </ac:spMkLst>
        </pc:spChg>
        <pc:spChg chg="del mod">
          <ac:chgData name="Celina Victoria Svaleng" userId="5d0afe00-7b9c-4883-ae49-175ade05921a" providerId="ADAL" clId="{F99E35E6-FC07-B146-B8B4-7F04828F9B50}" dt="2023-05-05T08:44:38.437" v="20" actId="478"/>
          <ac:spMkLst>
            <pc:docMk/>
            <pc:sldMk cId="3265925884" sldId="257"/>
            <ac:spMk id="4" creationId="{1985F209-1052-4A7B-B86C-1225612284FE}"/>
          </ac:spMkLst>
        </pc:spChg>
        <pc:spChg chg="mod">
          <ac:chgData name="Celina Victoria Svaleng" userId="5d0afe00-7b9c-4883-ae49-175ade05921a" providerId="ADAL" clId="{F99E35E6-FC07-B146-B8B4-7F04828F9B50}" dt="2023-05-05T08:44:42.542" v="22" actId="27636"/>
          <ac:spMkLst>
            <pc:docMk/>
            <pc:sldMk cId="3265925884" sldId="257"/>
            <ac:spMk id="5" creationId="{C95F1D33-BA3E-48CE-9DC1-A984D20A77DE}"/>
          </ac:spMkLst>
        </pc:spChg>
        <pc:spChg chg="add mod ord">
          <ac:chgData name="Celina Victoria Svaleng" userId="5d0afe00-7b9c-4883-ae49-175ade05921a" providerId="ADAL" clId="{F99E35E6-FC07-B146-B8B4-7F04828F9B50}" dt="2023-05-05T08:44:27.921" v="12" actId="700"/>
          <ac:spMkLst>
            <pc:docMk/>
            <pc:sldMk cId="3265925884" sldId="257"/>
            <ac:spMk id="6" creationId="{BFF0D3F0-F82A-4E4B-0137-7837BCD74A5B}"/>
          </ac:spMkLst>
        </pc:spChg>
        <pc:spChg chg="add del mod ord">
          <ac:chgData name="Celina Victoria Svaleng" userId="5d0afe00-7b9c-4883-ae49-175ade05921a" providerId="ADAL" clId="{F99E35E6-FC07-B146-B8B4-7F04828F9B50}" dt="2023-05-03T09:16:19.389" v="6" actId="700"/>
          <ac:spMkLst>
            <pc:docMk/>
            <pc:sldMk cId="3265925884" sldId="257"/>
            <ac:spMk id="6" creationId="{D9C8A0EB-F679-2C93-1E62-384F583A82D2}"/>
          </ac:spMkLst>
        </pc:spChg>
        <pc:spChg chg="add del mod ord">
          <ac:chgData name="Celina Victoria Svaleng" userId="5d0afe00-7b9c-4883-ae49-175ade05921a" providerId="ADAL" clId="{F99E35E6-FC07-B146-B8B4-7F04828F9B50}" dt="2023-05-03T09:16:33.319" v="8" actId="478"/>
          <ac:spMkLst>
            <pc:docMk/>
            <pc:sldMk cId="3265925884" sldId="257"/>
            <ac:spMk id="7" creationId="{FC550929-06AA-56C7-4641-BFA1B47B08EA}"/>
          </ac:spMkLst>
        </pc:spChg>
        <pc:spChg chg="add del mod ord">
          <ac:chgData name="Celina Victoria Svaleng" userId="5d0afe00-7b9c-4883-ae49-175ade05921a" providerId="ADAL" clId="{F99E35E6-FC07-B146-B8B4-7F04828F9B50}" dt="2023-05-03T09:16:45.539" v="11" actId="478"/>
          <ac:spMkLst>
            <pc:docMk/>
            <pc:sldMk cId="3265925884" sldId="257"/>
            <ac:spMk id="8" creationId="{C85B40EF-F44A-E27D-5D75-D7527872C115}"/>
          </ac:spMkLst>
        </pc:spChg>
        <pc:spChg chg="add del mod ord">
          <ac:chgData name="Celina Victoria Svaleng" userId="5d0afe00-7b9c-4883-ae49-175ade05921a" providerId="ADAL" clId="{F99E35E6-FC07-B146-B8B4-7F04828F9B50}" dt="2023-05-05T08:44:27.921" v="12" actId="700"/>
          <ac:spMkLst>
            <pc:docMk/>
            <pc:sldMk cId="3265925884" sldId="257"/>
            <ac:spMk id="9" creationId="{D60EBECD-776B-72A2-BD2E-F88215732247}"/>
          </ac:spMkLst>
        </pc:spChg>
      </pc:sldChg>
      <pc:sldChg chg="addSp delSp modSp add mod">
        <pc:chgData name="Celina Victoria Svaleng" userId="5d0afe00-7b9c-4883-ae49-175ade05921a" providerId="ADAL" clId="{F99E35E6-FC07-B146-B8B4-7F04828F9B50}" dt="2023-05-05T08:56:28.514" v="252" actId="20577"/>
        <pc:sldMkLst>
          <pc:docMk/>
          <pc:sldMk cId="1520906898" sldId="259"/>
        </pc:sldMkLst>
        <pc:spChg chg="mod">
          <ac:chgData name="Celina Victoria Svaleng" userId="5d0afe00-7b9c-4883-ae49-175ade05921a" providerId="ADAL" clId="{F99E35E6-FC07-B146-B8B4-7F04828F9B50}" dt="2023-05-05T08:50:37.497" v="178" actId="20577"/>
          <ac:spMkLst>
            <pc:docMk/>
            <pc:sldMk cId="1520906898" sldId="259"/>
            <ac:spMk id="12" creationId="{8A59B277-A2A0-4138-9E9E-EE0F7C67E091}"/>
          </ac:spMkLst>
        </pc:spChg>
        <pc:spChg chg="mod">
          <ac:chgData name="Celina Victoria Svaleng" userId="5d0afe00-7b9c-4883-ae49-175ade05921a" providerId="ADAL" clId="{F99E35E6-FC07-B146-B8B4-7F04828F9B50}" dt="2023-05-05T08:49:58.523" v="110" actId="20577"/>
          <ac:spMkLst>
            <pc:docMk/>
            <pc:sldMk cId="1520906898" sldId="259"/>
            <ac:spMk id="13" creationId="{23B3610B-675D-1B7C-D0C1-53FE0E60264F}"/>
          </ac:spMkLst>
        </pc:spChg>
        <pc:spChg chg="add mod">
          <ac:chgData name="Celina Victoria Svaleng" userId="5d0afe00-7b9c-4883-ae49-175ade05921a" providerId="ADAL" clId="{F99E35E6-FC07-B146-B8B4-7F04828F9B50}" dt="2023-05-05T08:56:28.514" v="252" actId="20577"/>
          <ac:spMkLst>
            <pc:docMk/>
            <pc:sldMk cId="1520906898" sldId="259"/>
            <ac:spMk id="14" creationId="{DD4599B7-97F0-ADF8-8A73-0926223AC2E9}"/>
          </ac:spMkLst>
        </pc:spChg>
        <pc:spChg chg="add del mod">
          <ac:chgData name="Celina Victoria Svaleng" userId="5d0afe00-7b9c-4883-ae49-175ade05921a" providerId="ADAL" clId="{F99E35E6-FC07-B146-B8B4-7F04828F9B50}" dt="2023-05-05T08:50:58.691" v="181" actId="767"/>
          <ac:spMkLst>
            <pc:docMk/>
            <pc:sldMk cId="1520906898" sldId="259"/>
            <ac:spMk id="17" creationId="{F488F6DD-DA49-01CA-1D6D-4195DE30D3BC}"/>
          </ac:spMkLst>
        </pc:spChg>
        <pc:spChg chg="mod">
          <ac:chgData name="Celina Victoria Svaleng" userId="5d0afe00-7b9c-4883-ae49-175ade05921a" providerId="ADAL" clId="{F99E35E6-FC07-B146-B8B4-7F04828F9B50}" dt="2023-05-05T08:50:06.378" v="124" actId="20577"/>
          <ac:spMkLst>
            <pc:docMk/>
            <pc:sldMk cId="1520906898" sldId="259"/>
            <ac:spMk id="18" creationId="{AAC7E253-3608-ABBB-D34B-6DCEF9F54282}"/>
          </ac:spMkLst>
        </pc:spChg>
        <pc:spChg chg="add mod">
          <ac:chgData name="Celina Victoria Svaleng" userId="5d0afe00-7b9c-4883-ae49-175ade05921a" providerId="ADAL" clId="{F99E35E6-FC07-B146-B8B4-7F04828F9B50}" dt="2023-05-05T08:56:07.690" v="243" actId="20577"/>
          <ac:spMkLst>
            <pc:docMk/>
            <pc:sldMk cId="1520906898" sldId="259"/>
            <ac:spMk id="21" creationId="{925109D6-8EDB-7BBB-8EBF-F46D29484142}"/>
          </ac:spMkLst>
        </pc:spChg>
        <pc:spChg chg="mod">
          <ac:chgData name="Celina Victoria Svaleng" userId="5d0afe00-7b9c-4883-ae49-175ade05921a" providerId="ADAL" clId="{F99E35E6-FC07-B146-B8B4-7F04828F9B50}" dt="2023-05-05T08:50:16.695" v="162" actId="20577"/>
          <ac:spMkLst>
            <pc:docMk/>
            <pc:sldMk cId="1520906898" sldId="259"/>
            <ac:spMk id="22" creationId="{DC49AC84-FC3E-1D31-F7DB-9CB3FAFEECEF}"/>
          </ac:spMkLst>
        </pc:spChg>
        <pc:spChg chg="mod">
          <ac:chgData name="Celina Victoria Svaleng" userId="5d0afe00-7b9c-4883-ae49-175ade05921a" providerId="ADAL" clId="{F99E35E6-FC07-B146-B8B4-7F04828F9B50}" dt="2023-05-05T08:50:25.481" v="174" actId="20577"/>
          <ac:spMkLst>
            <pc:docMk/>
            <pc:sldMk cId="1520906898" sldId="259"/>
            <ac:spMk id="26" creationId="{AD1B0A99-1739-20AF-BB19-E1C210999042}"/>
          </ac:spMkLst>
        </pc:spChg>
      </pc:sldChg>
      <pc:sldChg chg="setBg">
        <pc:chgData name="Celina Victoria Svaleng" userId="5d0afe00-7b9c-4883-ae49-175ade05921a" providerId="ADAL" clId="{F99E35E6-FC07-B146-B8B4-7F04828F9B50}" dt="2023-05-02T12:58:26.523" v="2"/>
        <pc:sldMkLst>
          <pc:docMk/>
          <pc:sldMk cId="2221358649" sldId="264"/>
        </pc:sldMkLst>
      </pc:sldChg>
      <pc:sldChg chg="modSp mod setBg">
        <pc:chgData name="Celina Victoria Svaleng" userId="5d0afe00-7b9c-4883-ae49-175ade05921a" providerId="ADAL" clId="{F99E35E6-FC07-B146-B8B4-7F04828F9B50}" dt="2023-05-02T12:58:20.272" v="1" actId="2085"/>
        <pc:sldMkLst>
          <pc:docMk/>
          <pc:sldMk cId="2081389218" sldId="9528"/>
        </pc:sldMkLst>
        <pc:picChg chg="mod">
          <ac:chgData name="Celina Victoria Svaleng" userId="5d0afe00-7b9c-4883-ae49-175ade05921a" providerId="ADAL" clId="{F99E35E6-FC07-B146-B8B4-7F04828F9B50}" dt="2023-05-02T12:58:20.272" v="1" actId="2085"/>
          <ac:picMkLst>
            <pc:docMk/>
            <pc:sldMk cId="2081389218" sldId="9528"/>
            <ac:picMk id="6" creationId="{4AF494DF-572D-D68C-B6C6-B6E0BDB24521}"/>
          </ac:picMkLst>
        </pc:picChg>
      </pc:sldChg>
      <pc:sldChg chg="new del">
        <pc:chgData name="Celina Victoria Svaleng" userId="5d0afe00-7b9c-4883-ae49-175ade05921a" providerId="ADAL" clId="{F99E35E6-FC07-B146-B8B4-7F04828F9B50}" dt="2023-05-03T09:16:16.234" v="5" actId="680"/>
        <pc:sldMkLst>
          <pc:docMk/>
          <pc:sldMk cId="2779149110" sldId="9532"/>
        </pc:sldMkLst>
      </pc:sldChg>
      <pc:sldChg chg="add del">
        <pc:chgData name="Celina Victoria Svaleng" userId="5d0afe00-7b9c-4883-ae49-175ade05921a" providerId="ADAL" clId="{F99E35E6-FC07-B146-B8B4-7F04828F9B50}" dt="2023-05-05T08:51:01.308" v="183"/>
        <pc:sldMkLst>
          <pc:docMk/>
          <pc:sldMk cId="3002572929" sldId="95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3D1D38E-C6C5-4C39-854C-E9C34F0E9CE3}" type="datetimeFigureOut">
              <a:rPr lang="nb-NO" smtClean="0"/>
              <a:t>05.05.2023</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2208AA9-50EE-4B9B-B184-69B3663DF01C}" type="slidenum">
              <a:rPr lang="nb-NO" smtClean="0"/>
              <a:t>‹#›</a:t>
            </a:fld>
            <a:endParaRPr lang="nb-NO"/>
          </a:p>
        </p:txBody>
      </p:sp>
    </p:spTree>
    <p:extLst>
      <p:ext uri="{BB962C8B-B14F-4D97-AF65-F5344CB8AC3E}">
        <p14:creationId xmlns:p14="http://schemas.microsoft.com/office/powerpoint/2010/main" val="205889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27B03-5058-4363-BE07-43FF5A274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6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27B03-5058-4363-BE07-43FF5A274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97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2208AA9-50EE-4B9B-B184-69B3663DF01C}" type="slidenum">
              <a:rPr lang="nb-NO" smtClean="0"/>
              <a:t>5</a:t>
            </a:fld>
            <a:endParaRPr lang="nb-NO"/>
          </a:p>
        </p:txBody>
      </p:sp>
    </p:spTree>
    <p:extLst>
      <p:ext uri="{BB962C8B-B14F-4D97-AF65-F5344CB8AC3E}">
        <p14:creationId xmlns:p14="http://schemas.microsoft.com/office/powerpoint/2010/main" val="228820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For å konkretisere de prioriterte områdene for prosjektet er det gjort en gruppering i fire ulike innsatsområder. </a:t>
            </a:r>
          </a:p>
          <a:p>
            <a:endParaRPr lang="nb-NO" sz="1200" b="0" i="0" u="none" strike="noStrike" kern="1200" baseline="0" dirty="0">
              <a:solidFill>
                <a:schemeClr val="tx1"/>
              </a:solidFill>
              <a:latin typeface="+mn-lt"/>
              <a:ea typeface="+mn-ea"/>
              <a:cs typeface="+mn-cs"/>
            </a:endParaRP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 Endre til </a:t>
            </a:r>
            <a:r>
              <a:rPr lang="nb-NO" sz="1200" b="0" i="0" u="none" strike="noStrike" kern="1200" baseline="0">
                <a:solidFill>
                  <a:schemeClr val="tx1"/>
                </a:solidFill>
                <a:latin typeface="+mn-lt"/>
                <a:ea typeface="+mn-ea"/>
                <a:cs typeface="+mn-cs"/>
              </a:rPr>
              <a:t>konkrete prosjekter</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4C1BE-6016-40EE-A371-E5D2994B353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75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5.png"/><Relationship Id="rId4" Type="http://schemas.openxmlformats.org/officeDocument/2006/relationships/image" Target="../media/image1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5.png"/><Relationship Id="rId4" Type="http://schemas.openxmlformats.org/officeDocument/2006/relationships/image" Target="../media/image1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bg>
      <p:bgRef idx="1001">
        <a:schemeClr val="bg2"/>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57B4546-09EC-4632-9FBF-0B7699B402C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6" t="3853" r="4071" b="30287"/>
          <a:stretch/>
        </p:blipFill>
        <p:spPr>
          <a:xfrm>
            <a:off x="0" y="429"/>
            <a:ext cx="12192000" cy="6857571"/>
          </a:xfrm>
          <a:prstGeom prst="rect">
            <a:avLst/>
          </a:prstGeom>
        </p:spPr>
      </p:pic>
      <p:pic>
        <p:nvPicPr>
          <p:cNvPr id="8" name="Picture 7" descr="Website&#10;&#10;Description automatically generated" hidden="1">
            <a:extLst>
              <a:ext uri="{FF2B5EF4-FFF2-40B4-BE49-F238E27FC236}">
                <a16:creationId xmlns:a16="http://schemas.microsoft.com/office/drawing/2014/main" id="{AB65BDA2-C13F-4CF5-B706-97B6D39D20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itle 1">
            <a:extLst>
              <a:ext uri="{FF2B5EF4-FFF2-40B4-BE49-F238E27FC236}">
                <a16:creationId xmlns:a16="http://schemas.microsoft.com/office/drawing/2014/main" id="{9CC43D0D-B067-4323-BA3D-FE2EEE79CAE0}"/>
              </a:ext>
            </a:extLst>
          </p:cNvPr>
          <p:cNvSpPr>
            <a:spLocks noGrp="1"/>
          </p:cNvSpPr>
          <p:nvPr>
            <p:ph type="ctrTitle"/>
          </p:nvPr>
        </p:nvSpPr>
        <p:spPr>
          <a:xfrm>
            <a:off x="510540" y="526093"/>
            <a:ext cx="11170920" cy="2041743"/>
          </a:xfrm>
        </p:spPr>
        <p:txBody>
          <a:bodyPr anchor="b">
            <a:normAutofit/>
          </a:bodyPr>
          <a:lstStyle>
            <a:lvl1pPr algn="ctr">
              <a:defRPr sz="4800">
                <a:latin typeface="Work Sans SemiBold" pitchFamily="2" charset="0"/>
              </a:defRPr>
            </a:lvl1pPr>
          </a:lstStyle>
          <a:p>
            <a:r>
              <a:rPr lang="nb-NO"/>
              <a:t>Klikk for å redigere tittelstil</a:t>
            </a:r>
            <a:endParaRPr lang="en-GB" dirty="0"/>
          </a:p>
        </p:txBody>
      </p:sp>
      <p:sp>
        <p:nvSpPr>
          <p:cNvPr id="3" name="Subtitle 2">
            <a:extLst>
              <a:ext uri="{FF2B5EF4-FFF2-40B4-BE49-F238E27FC236}">
                <a16:creationId xmlns:a16="http://schemas.microsoft.com/office/drawing/2014/main" id="{3C657AEB-B879-4AEA-A8AC-E707CCB400C8}"/>
              </a:ext>
            </a:extLst>
          </p:cNvPr>
          <p:cNvSpPr>
            <a:spLocks noGrp="1"/>
          </p:cNvSpPr>
          <p:nvPr>
            <p:ph type="subTitle" idx="1" hasCustomPrompt="1"/>
          </p:nvPr>
        </p:nvSpPr>
        <p:spPr>
          <a:xfrm>
            <a:off x="510539" y="2906038"/>
            <a:ext cx="11170919" cy="453928"/>
          </a:xfrm>
        </p:spPr>
        <p:txBody>
          <a:bodyPr>
            <a:normAutofit/>
          </a:bodyPr>
          <a:lstStyle>
            <a:lvl1pPr marL="0" indent="0" algn="ctr">
              <a:buNone/>
              <a:defRPr sz="2600" b="1">
                <a:latin typeface="Work Sans Semi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Undertittel</a:t>
            </a:r>
          </a:p>
        </p:txBody>
      </p:sp>
    </p:spTree>
    <p:extLst>
      <p:ext uri="{BB962C8B-B14F-4D97-AF65-F5344CB8AC3E}">
        <p14:creationId xmlns:p14="http://schemas.microsoft.com/office/powerpoint/2010/main" val="487515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lside Bild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83D704-5532-4C4D-A6C1-9C6326F23F59}"/>
              </a:ext>
            </a:extLst>
          </p:cNvPr>
          <p:cNvSpPr>
            <a:spLocks noGrp="1"/>
          </p:cNvSpPr>
          <p:nvPr>
            <p:ph type="pic" sz="quarter" idx="10" hasCustomPrompt="1"/>
          </p:nvPr>
        </p:nvSpPr>
        <p:spPr>
          <a:xfrm>
            <a:off x="0" y="0"/>
            <a:ext cx="12192000" cy="6858000"/>
          </a:xfrm>
          <a:pattFill prst="pct5">
            <a:fgClr>
              <a:schemeClr val="bg2"/>
            </a:fgClr>
            <a:bgClr>
              <a:schemeClr val="tx2"/>
            </a:bgClr>
          </a:pattFill>
        </p:spPr>
        <p:txBody>
          <a:bodyPr anchor="ctr" anchorCtr="0"/>
          <a:lstStyle>
            <a:lvl1pPr algn="ctr">
              <a:defRPr>
                <a:solidFill>
                  <a:schemeClr val="bg1"/>
                </a:solidFill>
              </a:defRPr>
            </a:lvl1pPr>
          </a:lstStyle>
          <a:p>
            <a:r>
              <a:rPr lang="nb-NO" dirty="0"/>
              <a:t>Klikk for å legge til bilde</a:t>
            </a:r>
            <a:endParaRPr lang="en-GB" dirty="0"/>
          </a:p>
        </p:txBody>
      </p:sp>
      <p:sp>
        <p:nvSpPr>
          <p:cNvPr id="5" name="Plassholder for innhold 4">
            <a:extLst>
              <a:ext uri="{FF2B5EF4-FFF2-40B4-BE49-F238E27FC236}">
                <a16:creationId xmlns:a16="http://schemas.microsoft.com/office/drawing/2014/main" id="{4AB873BA-3F7C-9CFC-A79F-081768386880}"/>
              </a:ext>
            </a:extLst>
          </p:cNvPr>
          <p:cNvSpPr>
            <a:spLocks noGrp="1"/>
          </p:cNvSpPr>
          <p:nvPr>
            <p:ph sz="quarter" idx="11"/>
          </p:nvPr>
        </p:nvSpPr>
        <p:spPr>
          <a:xfrm>
            <a:off x="2987675" y="3881404"/>
            <a:ext cx="6216650" cy="2976595"/>
          </a:xfrm>
          <a:solidFill>
            <a:schemeClr val="bg1"/>
          </a:solidFill>
        </p:spPr>
        <p:txBody>
          <a:bodyPr lIns="360000" tIns="360000" rIns="360000" bIns="360000"/>
          <a:lstStyle>
            <a:lvl1pPr marL="457200" indent="-457200">
              <a:buFontTx/>
              <a:buBlip>
                <a:blip r:embed="rId2"/>
              </a:buBlip>
              <a:defRPr sz="2200"/>
            </a:lvl1pPr>
            <a:lvl2pPr marL="685800" indent="-228600">
              <a:buFontTx/>
              <a:buBlip>
                <a:blip r:embed="rId2"/>
              </a:buBlip>
              <a:defRPr sz="2000"/>
            </a:lvl2pPr>
            <a:lvl3pPr marL="1143000" indent="-228600">
              <a:buFontTx/>
              <a:buBlip>
                <a:blip r:embed="rId2"/>
              </a:buBlip>
              <a:defRPr sz="1800"/>
            </a:lvl3pPr>
            <a:lvl4pPr marL="1600200" indent="-228600">
              <a:buFontTx/>
              <a:buBlip>
                <a:blip r:embed="rId2"/>
              </a:buBlip>
              <a:defRPr sz="1600"/>
            </a:lvl4pPr>
            <a:lvl5pPr marL="2057400" indent="-228600">
              <a:buFontTx/>
              <a:buBlip>
                <a:blip r:embed="rId2"/>
              </a:buBlip>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le 1">
            <a:extLst>
              <a:ext uri="{FF2B5EF4-FFF2-40B4-BE49-F238E27FC236}">
                <a16:creationId xmlns:a16="http://schemas.microsoft.com/office/drawing/2014/main" id="{501B3768-CF1A-903A-C7E2-2A719A288D48}"/>
              </a:ext>
            </a:extLst>
          </p:cNvPr>
          <p:cNvSpPr>
            <a:spLocks noGrp="1"/>
          </p:cNvSpPr>
          <p:nvPr>
            <p:ph type="title"/>
          </p:nvPr>
        </p:nvSpPr>
        <p:spPr>
          <a:xfrm>
            <a:off x="2987675" y="3536107"/>
            <a:ext cx="6216650" cy="495808"/>
          </a:xfrm>
          <a:solidFill>
            <a:schemeClr val="bg1"/>
          </a:solidFill>
        </p:spPr>
        <p:txBody>
          <a:bodyPr lIns="360000" tIns="360000" rIns="360000" bIns="108000">
            <a:noAutofit/>
          </a:bodyPr>
          <a:lstStyle>
            <a:lvl1pPr>
              <a:defRPr sz="3000">
                <a:latin typeface="Work Sans SemiBold" pitchFamily="2" charset="0"/>
              </a:defRPr>
            </a:lvl1pPr>
          </a:lstStyle>
          <a:p>
            <a:r>
              <a:rPr lang="nb-NO" dirty="0"/>
              <a:t>Klikk for å redigere tittelstil</a:t>
            </a:r>
            <a:endParaRPr lang="en-GB" dirty="0"/>
          </a:p>
        </p:txBody>
      </p:sp>
    </p:spTree>
    <p:extLst>
      <p:ext uri="{BB962C8B-B14F-4D97-AF65-F5344CB8AC3E}">
        <p14:creationId xmlns:p14="http://schemas.microsoft.com/office/powerpoint/2010/main" val="578348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7D7C52-C321-F466-05CD-356A05E74BAA}"/>
              </a:ext>
            </a:extLst>
          </p:cNvPr>
          <p:cNvSpPr>
            <a:spLocks noGrp="1"/>
          </p:cNvSpPr>
          <p:nvPr>
            <p:ph type="title" hasCustomPrompt="1"/>
          </p:nvPr>
        </p:nvSpPr>
        <p:spPr>
          <a:xfrm>
            <a:off x="0" y="1"/>
            <a:ext cx="12192000" cy="6857999"/>
          </a:xfrm>
          <a:solidFill>
            <a:schemeClr val="tx1">
              <a:alpha val="30000"/>
            </a:schemeClr>
          </a:solidFill>
        </p:spPr>
        <p:txBody>
          <a:bodyPr lIns="1080000" rIns="1080000">
            <a:normAutofit/>
          </a:bodyPr>
          <a:lstStyle>
            <a:lvl1pPr algn="ctr">
              <a:defRPr sz="3600" b="0" i="0">
                <a:solidFill>
                  <a:schemeClr val="bg1"/>
                </a:solidFill>
                <a:latin typeface="Work Sans Medium" pitchFamily="2" charset="77"/>
              </a:defRPr>
            </a:lvl1pPr>
          </a:lstStyle>
          <a:p>
            <a:r>
              <a:rPr lang="nb-NO" dirty="0"/>
              <a:t>Klikk for å redigere tekst</a:t>
            </a:r>
          </a:p>
        </p:txBody>
      </p:sp>
    </p:spTree>
    <p:extLst>
      <p:ext uri="{BB962C8B-B14F-4D97-AF65-F5344CB8AC3E}">
        <p14:creationId xmlns:p14="http://schemas.microsoft.com/office/powerpoint/2010/main" val="2665476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undertitler">
    <p:bg>
      <p:bgRef idx="1001">
        <a:schemeClr val="bg2"/>
      </p:bgRef>
    </p:bg>
    <p:spTree>
      <p:nvGrpSpPr>
        <p:cNvPr id="1" name=""/>
        <p:cNvGrpSpPr/>
        <p:nvPr/>
      </p:nvGrpSpPr>
      <p:grpSpPr>
        <a:xfrm>
          <a:off x="0" y="0"/>
          <a:ext cx="0" cy="0"/>
          <a:chOff x="0" y="0"/>
          <a:chExt cx="0" cy="0"/>
        </a:xfrm>
      </p:grpSpPr>
      <p:pic>
        <p:nvPicPr>
          <p:cNvPr id="5" name="Picture 4" descr="A picture containing text, compact disk&#10;&#10;Description automatically generated" hidden="1">
            <a:extLst>
              <a:ext uri="{FF2B5EF4-FFF2-40B4-BE49-F238E27FC236}">
                <a16:creationId xmlns:a16="http://schemas.microsoft.com/office/drawing/2014/main" id="{86678DE8-9A6D-443D-9236-985E82181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7" name="Graphic 6">
            <a:extLst>
              <a:ext uri="{FF2B5EF4-FFF2-40B4-BE49-F238E27FC236}">
                <a16:creationId xmlns:a16="http://schemas.microsoft.com/office/drawing/2014/main" id="{B6AC1ECB-1E05-4909-BAC9-7D4423B8C9C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054" b="25872"/>
          <a:stretch/>
        </p:blipFill>
        <p:spPr>
          <a:xfrm rot="5400000">
            <a:off x="676371" y="-1435228"/>
            <a:ext cx="10839258" cy="9728456"/>
          </a:xfrm>
          <a:prstGeom prst="rect">
            <a:avLst/>
          </a:prstGeom>
        </p:spPr>
      </p:pic>
      <p:grpSp>
        <p:nvGrpSpPr>
          <p:cNvPr id="22" name="Group 7">
            <a:extLst>
              <a:ext uri="{FF2B5EF4-FFF2-40B4-BE49-F238E27FC236}">
                <a16:creationId xmlns:a16="http://schemas.microsoft.com/office/drawing/2014/main" id="{C44BA8CD-4A2C-4B89-A1DD-085A41E1699C}"/>
              </a:ext>
            </a:extLst>
          </p:cNvPr>
          <p:cNvGrpSpPr/>
          <p:nvPr userDrawn="1"/>
        </p:nvGrpSpPr>
        <p:grpSpPr>
          <a:xfrm>
            <a:off x="10799011" y="6388769"/>
            <a:ext cx="1179094" cy="256520"/>
            <a:chOff x="4653699" y="5059017"/>
            <a:chExt cx="2884602" cy="627565"/>
          </a:xfrm>
        </p:grpSpPr>
        <p:pic>
          <p:nvPicPr>
            <p:cNvPr id="23" name="Graphic 8">
              <a:extLst>
                <a:ext uri="{FF2B5EF4-FFF2-40B4-BE49-F238E27FC236}">
                  <a16:creationId xmlns:a16="http://schemas.microsoft.com/office/drawing/2014/main" id="{D6EAE840-4D54-4C3E-A574-6AA425DD2FA3}"/>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4881"/>
            <a:stretch/>
          </p:blipFill>
          <p:spPr>
            <a:xfrm>
              <a:off x="4653699" y="5232654"/>
              <a:ext cx="2884602" cy="453928"/>
            </a:xfrm>
            <a:prstGeom prst="rect">
              <a:avLst/>
            </a:prstGeom>
          </p:spPr>
        </p:pic>
        <p:pic>
          <p:nvPicPr>
            <p:cNvPr id="24" name="Graphic 9">
              <a:extLst>
                <a:ext uri="{FF2B5EF4-FFF2-40B4-BE49-F238E27FC236}">
                  <a16:creationId xmlns:a16="http://schemas.microsoft.com/office/drawing/2014/main" id="{D33E29C6-B3DA-4BCA-998B-4338035281E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0261" t="-3854" r="70903" b="66024"/>
            <a:stretch/>
          </p:blipFill>
          <p:spPr>
            <a:xfrm>
              <a:off x="4949687" y="5059017"/>
              <a:ext cx="543339" cy="228600"/>
            </a:xfrm>
            <a:prstGeom prst="rect">
              <a:avLst/>
            </a:prstGeom>
          </p:spPr>
        </p:pic>
      </p:grpSp>
      <p:sp>
        <p:nvSpPr>
          <p:cNvPr id="2" name="Tittel 1">
            <a:extLst>
              <a:ext uri="{FF2B5EF4-FFF2-40B4-BE49-F238E27FC236}">
                <a16:creationId xmlns:a16="http://schemas.microsoft.com/office/drawing/2014/main" id="{EC6BE927-3351-D08F-5D50-B6F5AABC7ED7}"/>
              </a:ext>
            </a:extLst>
          </p:cNvPr>
          <p:cNvSpPr>
            <a:spLocks noGrp="1"/>
          </p:cNvSpPr>
          <p:nvPr>
            <p:ph type="title"/>
          </p:nvPr>
        </p:nvSpPr>
        <p:spPr>
          <a:xfrm>
            <a:off x="2700972" y="1436495"/>
            <a:ext cx="8546148" cy="800738"/>
          </a:xfrm>
        </p:spPr>
        <p:txBody>
          <a:bodyPr/>
          <a:lstStyle>
            <a:lvl1pPr>
              <a:defRPr>
                <a:solidFill>
                  <a:schemeClr val="accent5"/>
                </a:solidFill>
              </a:defRPr>
            </a:lvl1pPr>
          </a:lstStyle>
          <a:p>
            <a:r>
              <a:rPr lang="nb-NO" dirty="0"/>
              <a:t>Klikk for å redigere tittelstil</a:t>
            </a:r>
          </a:p>
        </p:txBody>
      </p:sp>
      <p:sp>
        <p:nvSpPr>
          <p:cNvPr id="4" name="Plassholder for innhold 3">
            <a:extLst>
              <a:ext uri="{FF2B5EF4-FFF2-40B4-BE49-F238E27FC236}">
                <a16:creationId xmlns:a16="http://schemas.microsoft.com/office/drawing/2014/main" id="{F02B5941-8F41-88B9-F29A-22E40B993C88}"/>
              </a:ext>
            </a:extLst>
          </p:cNvPr>
          <p:cNvSpPr>
            <a:spLocks noGrp="1"/>
          </p:cNvSpPr>
          <p:nvPr>
            <p:ph sz="quarter" idx="10"/>
          </p:nvPr>
        </p:nvSpPr>
        <p:spPr>
          <a:xfrm>
            <a:off x="2700972" y="2573179"/>
            <a:ext cx="6577140" cy="35839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827274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side">
    <p:bg>
      <p:bgPr>
        <a:solidFill>
          <a:schemeClr val="accent2">
            <a:alpha val="70416"/>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6D5-210A-4CFF-968D-87235EB5328B}"/>
              </a:ext>
            </a:extLst>
          </p:cNvPr>
          <p:cNvSpPr>
            <a:spLocks noGrp="1"/>
          </p:cNvSpPr>
          <p:nvPr>
            <p:ph type="title" hasCustomPrompt="1"/>
          </p:nvPr>
        </p:nvSpPr>
        <p:spPr>
          <a:xfrm>
            <a:off x="1192696" y="808382"/>
            <a:ext cx="10161104" cy="1323791"/>
          </a:xfrm>
        </p:spPr>
        <p:txBody>
          <a:bodyPr>
            <a:normAutofit/>
          </a:bodyPr>
          <a:lstStyle>
            <a:lvl1pPr>
              <a:defRPr sz="3600">
                <a:latin typeface="Work Sans SemiBold" pitchFamily="2" charset="0"/>
              </a:defRPr>
            </a:lvl1pPr>
          </a:lstStyle>
          <a:p>
            <a:r>
              <a:rPr lang="en-US" dirty="0" err="1"/>
              <a:t>Klikk</a:t>
            </a:r>
            <a:r>
              <a:rPr lang="en-US" dirty="0"/>
              <a:t> for å </a:t>
            </a:r>
            <a:r>
              <a:rPr lang="en-US" dirty="0" err="1"/>
              <a:t>redigere</a:t>
            </a:r>
            <a:r>
              <a:rPr lang="en-US" dirty="0"/>
              <a:t> </a:t>
            </a:r>
            <a:r>
              <a:rPr lang="en-US" dirty="0" err="1"/>
              <a:t>tittel</a:t>
            </a:r>
            <a:endParaRPr lang="en-GB" dirty="0"/>
          </a:p>
        </p:txBody>
      </p:sp>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p:nvPr>
        </p:nvSpPr>
        <p:spPr>
          <a:xfrm>
            <a:off x="1192213" y="2203148"/>
            <a:ext cx="10161104" cy="3733826"/>
          </a:xfrm>
        </p:spPr>
        <p:txBody>
          <a:bodyPr/>
          <a:lstStyle>
            <a:lvl1pPr marL="457200" indent="-457200">
              <a:buFontTx/>
              <a:buBlip>
                <a:blip r:embed="rId6"/>
              </a:buBlip>
              <a:defRPr b="0">
                <a:latin typeface="Work Sans" pitchFamily="2" charset="0"/>
              </a:defRPr>
            </a:lvl1pPr>
            <a:lvl2pPr marL="457200" indent="0">
              <a:buNone/>
              <a:defRPr/>
            </a:lvl2pPr>
            <a:lvl3pPr marL="914400" indent="0">
              <a:buNone/>
              <a:defRPr/>
            </a:lvl3pPr>
          </a:lstStyle>
          <a:p>
            <a:pPr lvl="0"/>
            <a:r>
              <a:rPr lang="nb-NO" noProof="0"/>
              <a:t>Klikk for å redigere tekststiler i malen</a:t>
            </a:r>
          </a:p>
        </p:txBody>
      </p:sp>
      <p:pic>
        <p:nvPicPr>
          <p:cNvPr id="14" name="Graphic 13">
            <a:extLst>
              <a:ext uri="{FF2B5EF4-FFF2-40B4-BE49-F238E27FC236}">
                <a16:creationId xmlns:a16="http://schemas.microsoft.com/office/drawing/2014/main" id="{E8B4F8EC-C10C-443E-81F4-D58F288C0CFD}"/>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349" t="35546"/>
          <a:stretch/>
        </p:blipFill>
        <p:spPr>
          <a:xfrm>
            <a:off x="13118" y="6388768"/>
            <a:ext cx="1179094" cy="273455"/>
          </a:xfrm>
          <a:prstGeom prst="rect">
            <a:avLst/>
          </a:prstGeom>
        </p:spPr>
      </p:pic>
      <p:sp>
        <p:nvSpPr>
          <p:cNvPr id="16" name="Text Placeholder 15">
            <a:extLst>
              <a:ext uri="{FF2B5EF4-FFF2-40B4-BE49-F238E27FC236}">
                <a16:creationId xmlns:a16="http://schemas.microsoft.com/office/drawing/2014/main" id="{0E8C8C48-CB80-441A-A1A4-4FF5489EA234}"/>
              </a:ext>
            </a:extLst>
          </p:cNvPr>
          <p:cNvSpPr>
            <a:spLocks noGrp="1"/>
          </p:cNvSpPr>
          <p:nvPr>
            <p:ph type="body" sz="quarter" idx="11" hasCustomPrompt="1"/>
          </p:nvPr>
        </p:nvSpPr>
        <p:spPr>
          <a:xfrm>
            <a:off x="1286794" y="6459744"/>
            <a:ext cx="8386595" cy="273455"/>
          </a:xfrm>
        </p:spPr>
        <p:txBody>
          <a:bodyPr>
            <a:normAutofit/>
          </a:bodyPr>
          <a:lstStyle>
            <a:lvl1pPr marL="0" indent="0">
              <a:buNone/>
              <a:defRPr sz="12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Mulighet</a:t>
            </a:r>
            <a:r>
              <a:rPr lang="en-US" dirty="0"/>
              <a:t> for å </a:t>
            </a:r>
            <a:r>
              <a:rPr lang="en-US" dirty="0" err="1"/>
              <a:t>skrive</a:t>
            </a:r>
            <a:r>
              <a:rPr lang="en-US" dirty="0"/>
              <a:t> inn </a:t>
            </a:r>
            <a:r>
              <a:rPr lang="en-US" dirty="0" err="1"/>
              <a:t>tekst</a:t>
            </a:r>
            <a:r>
              <a:rPr lang="en-US" dirty="0"/>
              <a:t>, Byline \ </a:t>
            </a:r>
            <a:r>
              <a:rPr lang="en-US" dirty="0" err="1"/>
              <a:t>tittel</a:t>
            </a:r>
            <a:r>
              <a:rPr lang="en-US" dirty="0"/>
              <a:t> </a:t>
            </a:r>
            <a:r>
              <a:rPr lang="en-US" dirty="0" err="1"/>
              <a:t>e.l</a:t>
            </a:r>
            <a:r>
              <a:rPr lang="en-US" dirty="0"/>
              <a:t>.</a:t>
            </a:r>
            <a:endParaRPr lang="en-GB" dirty="0"/>
          </a:p>
        </p:txBody>
      </p:sp>
    </p:spTree>
    <p:extLst>
      <p:ext uri="{BB962C8B-B14F-4D97-AF65-F5344CB8AC3E}">
        <p14:creationId xmlns:p14="http://schemas.microsoft.com/office/powerpoint/2010/main" val="1706733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side">
    <p:bg>
      <p:bgPr>
        <a:solidFill>
          <a:schemeClr val="accent2">
            <a:alpha val="70416"/>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6D5-210A-4CFF-968D-87235EB5328B}"/>
              </a:ext>
            </a:extLst>
          </p:cNvPr>
          <p:cNvSpPr>
            <a:spLocks noGrp="1"/>
          </p:cNvSpPr>
          <p:nvPr>
            <p:ph type="title" hasCustomPrompt="1"/>
          </p:nvPr>
        </p:nvSpPr>
        <p:spPr>
          <a:xfrm>
            <a:off x="1192696" y="808382"/>
            <a:ext cx="10161104" cy="1323791"/>
          </a:xfrm>
        </p:spPr>
        <p:txBody>
          <a:bodyPr>
            <a:normAutofit/>
          </a:bodyPr>
          <a:lstStyle>
            <a:lvl1pPr>
              <a:defRPr sz="3600">
                <a:latin typeface="Work Sans SemiBold" pitchFamily="2" charset="0"/>
              </a:defRPr>
            </a:lvl1pPr>
          </a:lstStyle>
          <a:p>
            <a:r>
              <a:rPr lang="en-US" dirty="0" err="1"/>
              <a:t>Klikk</a:t>
            </a:r>
            <a:r>
              <a:rPr lang="en-US" dirty="0"/>
              <a:t> for å </a:t>
            </a:r>
            <a:r>
              <a:rPr lang="en-US" dirty="0" err="1"/>
              <a:t>redigere</a:t>
            </a:r>
            <a:r>
              <a:rPr lang="en-US" dirty="0"/>
              <a:t> </a:t>
            </a:r>
            <a:r>
              <a:rPr lang="en-US" dirty="0" err="1"/>
              <a:t>tittel</a:t>
            </a:r>
            <a:endParaRPr lang="en-GB" dirty="0"/>
          </a:p>
        </p:txBody>
      </p:sp>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p:nvPr>
        </p:nvSpPr>
        <p:spPr>
          <a:xfrm>
            <a:off x="1192213" y="2203148"/>
            <a:ext cx="10161104" cy="3733826"/>
          </a:xfrm>
        </p:spPr>
        <p:txBody>
          <a:bodyPr/>
          <a:lstStyle>
            <a:lvl1pPr marL="457200" indent="-457200">
              <a:buFontTx/>
              <a:buBlip>
                <a:blip r:embed="rId6"/>
              </a:buBlip>
              <a:defRPr b="0">
                <a:latin typeface="Work Sans" pitchFamily="2" charset="0"/>
              </a:defRPr>
            </a:lvl1pPr>
            <a:lvl2pPr marL="457200" indent="0">
              <a:buNone/>
              <a:defRPr/>
            </a:lvl2pPr>
            <a:lvl3pPr marL="914400" indent="0">
              <a:buNone/>
              <a:defRPr/>
            </a:lvl3pPr>
          </a:lstStyle>
          <a:p>
            <a:pPr lvl="0"/>
            <a:r>
              <a:rPr lang="nb-NO" noProof="0"/>
              <a:t>Klikk for å redigere tekststiler i malen</a:t>
            </a:r>
          </a:p>
        </p:txBody>
      </p:sp>
      <p:pic>
        <p:nvPicPr>
          <p:cNvPr id="3" name="Bilde 2" descr="Et bilde som inneholder tekst&#10;&#10;Automatisk generert beskrivelse">
            <a:extLst>
              <a:ext uri="{FF2B5EF4-FFF2-40B4-BE49-F238E27FC236}">
                <a16:creationId xmlns:a16="http://schemas.microsoft.com/office/drawing/2014/main" id="{83D66AA2-44D1-0754-FC90-4F224D0CE81E}"/>
              </a:ext>
            </a:extLst>
          </p:cNvPr>
          <p:cNvPicPr>
            <a:picLocks noChangeAspect="1"/>
          </p:cNvPicPr>
          <p:nvPr userDrawn="1"/>
        </p:nvPicPr>
        <p:blipFill rotWithShape="1">
          <a:blip r:embed="rId7">
            <a:alphaModFix amt="40000"/>
            <a:extLst>
              <a:ext uri="{28A0092B-C50C-407E-A947-70E740481C1C}">
                <a14:useLocalDpi xmlns:a14="http://schemas.microsoft.com/office/drawing/2010/main" val="0"/>
              </a:ext>
            </a:extLst>
          </a:blip>
          <a:srcRect t="28920" r="65447"/>
          <a:stretch/>
        </p:blipFill>
        <p:spPr>
          <a:xfrm>
            <a:off x="9119620" y="101761"/>
            <a:ext cx="3072380" cy="4542560"/>
          </a:xfrm>
          <a:prstGeom prst="rect">
            <a:avLst/>
          </a:prstGeom>
        </p:spPr>
      </p:pic>
    </p:spTree>
    <p:extLst>
      <p:ext uri="{BB962C8B-B14F-4D97-AF65-F5344CB8AC3E}">
        <p14:creationId xmlns:p14="http://schemas.microsoft.com/office/powerpoint/2010/main" val="2226714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kstside">
    <p:bg>
      <p:bgPr>
        <a:solidFill>
          <a:schemeClr val="accent2">
            <a:alpha val="70416"/>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6D5-210A-4CFF-968D-87235EB5328B}"/>
              </a:ext>
            </a:extLst>
          </p:cNvPr>
          <p:cNvSpPr>
            <a:spLocks noGrp="1"/>
          </p:cNvSpPr>
          <p:nvPr>
            <p:ph type="title" hasCustomPrompt="1"/>
          </p:nvPr>
        </p:nvSpPr>
        <p:spPr>
          <a:xfrm>
            <a:off x="1192696" y="808382"/>
            <a:ext cx="10161104" cy="1323791"/>
          </a:xfrm>
        </p:spPr>
        <p:txBody>
          <a:bodyPr>
            <a:normAutofit/>
          </a:bodyPr>
          <a:lstStyle>
            <a:lvl1pPr>
              <a:defRPr sz="3600">
                <a:latin typeface="Work Sans SemiBold" pitchFamily="2" charset="0"/>
              </a:defRPr>
            </a:lvl1pPr>
          </a:lstStyle>
          <a:p>
            <a:r>
              <a:rPr lang="en-US" dirty="0" err="1"/>
              <a:t>Klikk</a:t>
            </a:r>
            <a:r>
              <a:rPr lang="en-US" dirty="0"/>
              <a:t> for å </a:t>
            </a:r>
            <a:r>
              <a:rPr lang="en-US" dirty="0" err="1"/>
              <a:t>redigere</a:t>
            </a:r>
            <a:r>
              <a:rPr lang="en-US" dirty="0"/>
              <a:t> </a:t>
            </a:r>
            <a:r>
              <a:rPr lang="en-US" dirty="0" err="1"/>
              <a:t>tittel</a:t>
            </a:r>
            <a:endParaRPr lang="en-GB" dirty="0"/>
          </a:p>
        </p:txBody>
      </p:sp>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p:nvPr>
        </p:nvSpPr>
        <p:spPr>
          <a:xfrm>
            <a:off x="1192213" y="2203148"/>
            <a:ext cx="10161104" cy="3733826"/>
          </a:xfrm>
        </p:spPr>
        <p:txBody>
          <a:bodyPr/>
          <a:lstStyle>
            <a:lvl1pPr marL="457200" indent="-457200">
              <a:buClr>
                <a:schemeClr val="accent6"/>
              </a:buClr>
              <a:buSzPct val="80000"/>
              <a:buFontTx/>
              <a:buBlip>
                <a:blip r:embed="rId6"/>
              </a:buBlip>
              <a:defRPr b="0">
                <a:latin typeface="Work Sans" pitchFamily="2" charset="0"/>
              </a:defRPr>
            </a:lvl1pPr>
            <a:lvl2pPr marL="457200" indent="0">
              <a:buNone/>
              <a:defRPr/>
            </a:lvl2pPr>
            <a:lvl3pPr marL="914400" indent="0">
              <a:buNone/>
              <a:defRPr/>
            </a:lvl3pPr>
          </a:lstStyle>
          <a:p>
            <a:pPr lvl="0"/>
            <a:r>
              <a:rPr lang="nb-NO" noProof="0"/>
              <a:t>Klikk for å redigere tekststiler i malen</a:t>
            </a:r>
          </a:p>
        </p:txBody>
      </p:sp>
      <p:pic>
        <p:nvPicPr>
          <p:cNvPr id="14" name="Graphic 13">
            <a:extLst>
              <a:ext uri="{FF2B5EF4-FFF2-40B4-BE49-F238E27FC236}">
                <a16:creationId xmlns:a16="http://schemas.microsoft.com/office/drawing/2014/main" id="{E8B4F8EC-C10C-443E-81F4-D58F288C0CFD}"/>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349" t="35546"/>
          <a:stretch/>
        </p:blipFill>
        <p:spPr>
          <a:xfrm>
            <a:off x="13118" y="6388768"/>
            <a:ext cx="1179094" cy="273455"/>
          </a:xfrm>
          <a:prstGeom prst="rect">
            <a:avLst/>
          </a:prstGeom>
        </p:spPr>
      </p:pic>
      <p:sp>
        <p:nvSpPr>
          <p:cNvPr id="16" name="Text Placeholder 15">
            <a:extLst>
              <a:ext uri="{FF2B5EF4-FFF2-40B4-BE49-F238E27FC236}">
                <a16:creationId xmlns:a16="http://schemas.microsoft.com/office/drawing/2014/main" id="{0E8C8C48-CB80-441A-A1A4-4FF5489EA234}"/>
              </a:ext>
            </a:extLst>
          </p:cNvPr>
          <p:cNvSpPr>
            <a:spLocks noGrp="1"/>
          </p:cNvSpPr>
          <p:nvPr>
            <p:ph type="body" sz="quarter" idx="11" hasCustomPrompt="1"/>
          </p:nvPr>
        </p:nvSpPr>
        <p:spPr>
          <a:xfrm>
            <a:off x="1286794" y="6459744"/>
            <a:ext cx="8386595" cy="273455"/>
          </a:xfrm>
        </p:spPr>
        <p:txBody>
          <a:bodyPr>
            <a:normAutofit/>
          </a:bodyPr>
          <a:lstStyle>
            <a:lvl1pPr marL="0" indent="0">
              <a:buNone/>
              <a:defRPr sz="12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Mulighet</a:t>
            </a:r>
            <a:r>
              <a:rPr lang="en-US" dirty="0"/>
              <a:t> for å </a:t>
            </a:r>
            <a:r>
              <a:rPr lang="en-US" dirty="0" err="1"/>
              <a:t>skrive</a:t>
            </a:r>
            <a:r>
              <a:rPr lang="en-US" dirty="0"/>
              <a:t> inn </a:t>
            </a:r>
            <a:r>
              <a:rPr lang="en-US" dirty="0" err="1"/>
              <a:t>tekst</a:t>
            </a:r>
            <a:r>
              <a:rPr lang="en-US" dirty="0"/>
              <a:t>, Byline \ </a:t>
            </a:r>
            <a:r>
              <a:rPr lang="en-US" dirty="0" err="1"/>
              <a:t>tittel</a:t>
            </a:r>
            <a:r>
              <a:rPr lang="en-US" dirty="0"/>
              <a:t> </a:t>
            </a:r>
            <a:r>
              <a:rPr lang="en-US" dirty="0" err="1"/>
              <a:t>e.l</a:t>
            </a:r>
            <a:r>
              <a:rPr lang="en-US" dirty="0"/>
              <a:t>.</a:t>
            </a:r>
            <a:endParaRPr lang="en-GB" dirty="0"/>
          </a:p>
        </p:txBody>
      </p:sp>
    </p:spTree>
    <p:extLst>
      <p:ext uri="{BB962C8B-B14F-4D97-AF65-F5344CB8AC3E}">
        <p14:creationId xmlns:p14="http://schemas.microsoft.com/office/powerpoint/2010/main" val="2566412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Egendefinert oppsett">
    <p:bg>
      <p:bgPr>
        <a:solidFill>
          <a:schemeClr val="accent6">
            <a:alpha val="50000"/>
          </a:schemeClr>
        </a:solidFill>
        <a:effectLst/>
      </p:bgPr>
    </p:bg>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1CC1464E-A0ED-467B-822F-BF6C4A5258C3}"/>
              </a:ext>
            </a:extLst>
          </p:cNvPr>
          <p:cNvGrpSpPr/>
          <p:nvPr userDrawn="1"/>
        </p:nvGrpSpPr>
        <p:grpSpPr>
          <a:xfrm>
            <a:off x="10799011" y="6388769"/>
            <a:ext cx="1179094" cy="256520"/>
            <a:chOff x="4653699" y="5059017"/>
            <a:chExt cx="2884602" cy="627565"/>
          </a:xfrm>
        </p:grpSpPr>
        <p:pic>
          <p:nvPicPr>
            <p:cNvPr id="4" name="Graphic 8">
              <a:extLst>
                <a:ext uri="{FF2B5EF4-FFF2-40B4-BE49-F238E27FC236}">
                  <a16:creationId xmlns:a16="http://schemas.microsoft.com/office/drawing/2014/main" id="{37F27C7F-4786-1FC0-B43F-0DC07C866AA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5" name="Graphic 9">
              <a:extLst>
                <a:ext uri="{FF2B5EF4-FFF2-40B4-BE49-F238E27FC236}">
                  <a16:creationId xmlns:a16="http://schemas.microsoft.com/office/drawing/2014/main" id="{8F95864E-7715-4607-9D19-620B6794101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7" name="Tittel 6">
            <a:extLst>
              <a:ext uri="{FF2B5EF4-FFF2-40B4-BE49-F238E27FC236}">
                <a16:creationId xmlns:a16="http://schemas.microsoft.com/office/drawing/2014/main" id="{E7FB5AAC-C241-2689-1E0A-9E6780495465}"/>
              </a:ext>
            </a:extLst>
          </p:cNvPr>
          <p:cNvSpPr>
            <a:spLocks noGrp="1"/>
          </p:cNvSpPr>
          <p:nvPr>
            <p:ph type="title"/>
          </p:nvPr>
        </p:nvSpPr>
        <p:spPr>
          <a:xfrm>
            <a:off x="838200" y="2766218"/>
            <a:ext cx="10515600" cy="1325563"/>
          </a:xfrm>
        </p:spPr>
        <p:txBody>
          <a:bodyPr/>
          <a:lstStyle>
            <a:lvl1pPr algn="ctr">
              <a:defRPr/>
            </a:lvl1pPr>
          </a:lstStyle>
          <a:p>
            <a:r>
              <a:rPr lang="nb-NO" dirty="0"/>
              <a:t>Klikk for å redigere tittelstil</a:t>
            </a:r>
          </a:p>
        </p:txBody>
      </p:sp>
      <p:pic>
        <p:nvPicPr>
          <p:cNvPr id="8" name="Bilde 7" descr="Et bilde som inneholder tekst&#10;&#10;Automatisk generert beskrivelse">
            <a:extLst>
              <a:ext uri="{FF2B5EF4-FFF2-40B4-BE49-F238E27FC236}">
                <a16:creationId xmlns:a16="http://schemas.microsoft.com/office/drawing/2014/main" id="{24F9D620-6F13-462F-E67A-7077E7385992}"/>
              </a:ext>
            </a:extLst>
          </p:cNvPr>
          <p:cNvPicPr>
            <a:picLocks noChangeAspect="1"/>
          </p:cNvPicPr>
          <p:nvPr userDrawn="1"/>
        </p:nvPicPr>
        <p:blipFill rotWithShape="1">
          <a:blip r:embed="rId6">
            <a:alphaModFix amt="40000"/>
            <a:extLst>
              <a:ext uri="{28A0092B-C50C-407E-A947-70E740481C1C}">
                <a14:useLocalDpi xmlns:a14="http://schemas.microsoft.com/office/drawing/2010/main" val="0"/>
              </a:ext>
            </a:extLst>
          </a:blip>
          <a:srcRect t="28920" r="65447"/>
          <a:stretch/>
        </p:blipFill>
        <p:spPr>
          <a:xfrm>
            <a:off x="9119620" y="101761"/>
            <a:ext cx="3072380" cy="4542560"/>
          </a:xfrm>
          <a:prstGeom prst="rect">
            <a:avLst/>
          </a:prstGeom>
        </p:spPr>
      </p:pic>
      <p:pic>
        <p:nvPicPr>
          <p:cNvPr id="9" name="Bilde 8" descr="Et bilde som inneholder tekst&#10;&#10;Automatisk generert beskrivelse">
            <a:extLst>
              <a:ext uri="{FF2B5EF4-FFF2-40B4-BE49-F238E27FC236}">
                <a16:creationId xmlns:a16="http://schemas.microsoft.com/office/drawing/2014/main" id="{159B8252-3E6E-D1F6-991C-B6A4DC1CFCDC}"/>
              </a:ext>
            </a:extLst>
          </p:cNvPr>
          <p:cNvPicPr>
            <a:picLocks noChangeAspect="1"/>
          </p:cNvPicPr>
          <p:nvPr userDrawn="1"/>
        </p:nvPicPr>
        <p:blipFill rotWithShape="1">
          <a:blip r:embed="rId6">
            <a:alphaModFix amt="40000"/>
            <a:extLst>
              <a:ext uri="{28A0092B-C50C-407E-A947-70E740481C1C}">
                <a14:useLocalDpi xmlns:a14="http://schemas.microsoft.com/office/drawing/2010/main" val="0"/>
              </a:ext>
            </a:extLst>
          </a:blip>
          <a:srcRect t="28920" r="65447"/>
          <a:stretch/>
        </p:blipFill>
        <p:spPr>
          <a:xfrm rot="10800000">
            <a:off x="0" y="2253649"/>
            <a:ext cx="3072380" cy="4542560"/>
          </a:xfrm>
          <a:prstGeom prst="rect">
            <a:avLst/>
          </a:prstGeom>
        </p:spPr>
      </p:pic>
    </p:spTree>
    <p:extLst>
      <p:ext uri="{BB962C8B-B14F-4D97-AF65-F5344CB8AC3E}">
        <p14:creationId xmlns:p14="http://schemas.microsoft.com/office/powerpoint/2010/main" val="2022601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Egendefinert oppsett">
    <p:bg>
      <p:bgPr>
        <a:solidFill>
          <a:schemeClr val="accent5"/>
        </a:soli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7FB5AAC-C241-2689-1E0A-9E6780495465}"/>
              </a:ext>
            </a:extLst>
          </p:cNvPr>
          <p:cNvSpPr>
            <a:spLocks noGrp="1"/>
          </p:cNvSpPr>
          <p:nvPr>
            <p:ph type="title"/>
          </p:nvPr>
        </p:nvSpPr>
        <p:spPr>
          <a:xfrm>
            <a:off x="838200" y="2766218"/>
            <a:ext cx="10515600" cy="1325563"/>
          </a:xfrm>
        </p:spPr>
        <p:txBody>
          <a:bodyPr/>
          <a:lstStyle>
            <a:lvl1pPr algn="ctr">
              <a:defRPr>
                <a:solidFill>
                  <a:schemeClr val="accent2"/>
                </a:solidFill>
              </a:defRPr>
            </a:lvl1pPr>
          </a:lstStyle>
          <a:p>
            <a:r>
              <a:rPr lang="nb-NO" dirty="0"/>
              <a:t>Klikk for å redigere tittelstil</a:t>
            </a:r>
          </a:p>
        </p:txBody>
      </p:sp>
      <p:pic>
        <p:nvPicPr>
          <p:cNvPr id="8" name="Bilde 7" descr="Et bilde som inneholder tekst&#10;&#10;Automatisk generert beskrivelse">
            <a:extLst>
              <a:ext uri="{FF2B5EF4-FFF2-40B4-BE49-F238E27FC236}">
                <a16:creationId xmlns:a16="http://schemas.microsoft.com/office/drawing/2014/main" id="{24F9D620-6F13-462F-E67A-7077E738599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920" r="65447"/>
          <a:stretch/>
        </p:blipFill>
        <p:spPr>
          <a:xfrm>
            <a:off x="9119620" y="107857"/>
            <a:ext cx="3072380" cy="4542560"/>
          </a:xfrm>
          <a:prstGeom prst="rect">
            <a:avLst/>
          </a:prstGeom>
        </p:spPr>
      </p:pic>
      <p:pic>
        <p:nvPicPr>
          <p:cNvPr id="9" name="Bilde 8" descr="Et bilde som inneholder tekst&#10;&#10;Automatisk generert beskrivelse">
            <a:extLst>
              <a:ext uri="{FF2B5EF4-FFF2-40B4-BE49-F238E27FC236}">
                <a16:creationId xmlns:a16="http://schemas.microsoft.com/office/drawing/2014/main" id="{159B8252-3E6E-D1F6-991C-B6A4DC1CFCD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920" r="65447"/>
          <a:stretch/>
        </p:blipFill>
        <p:spPr>
          <a:xfrm rot="10800000">
            <a:off x="0" y="2253649"/>
            <a:ext cx="3072380" cy="4542560"/>
          </a:xfrm>
          <a:prstGeom prst="rect">
            <a:avLst/>
          </a:prstGeom>
        </p:spPr>
      </p:pic>
      <p:pic>
        <p:nvPicPr>
          <p:cNvPr id="6" name="Bilde 5">
            <a:extLst>
              <a:ext uri="{FF2B5EF4-FFF2-40B4-BE49-F238E27FC236}">
                <a16:creationId xmlns:a16="http://schemas.microsoft.com/office/drawing/2014/main" id="{CBC019F1-0BE2-40E1-6D1C-98AC29817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9642" y="6167655"/>
            <a:ext cx="1634550" cy="715693"/>
          </a:xfrm>
          <a:prstGeom prst="rect">
            <a:avLst/>
          </a:prstGeom>
        </p:spPr>
      </p:pic>
    </p:spTree>
    <p:extLst>
      <p:ext uri="{BB962C8B-B14F-4D97-AF65-F5344CB8AC3E}">
        <p14:creationId xmlns:p14="http://schemas.microsoft.com/office/powerpoint/2010/main" val="2971576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Egendefinert oppsett">
    <p:bg>
      <p:bgPr>
        <a:solidFill>
          <a:schemeClr val="accent5"/>
        </a:soli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7FB5AAC-C241-2689-1E0A-9E6780495465}"/>
              </a:ext>
            </a:extLst>
          </p:cNvPr>
          <p:cNvSpPr>
            <a:spLocks noGrp="1"/>
          </p:cNvSpPr>
          <p:nvPr>
            <p:ph type="title"/>
          </p:nvPr>
        </p:nvSpPr>
        <p:spPr>
          <a:xfrm>
            <a:off x="2505456" y="2766218"/>
            <a:ext cx="7187184" cy="1325563"/>
          </a:xfrm>
        </p:spPr>
        <p:txBody>
          <a:bodyPr/>
          <a:lstStyle>
            <a:lvl1pPr algn="ctr">
              <a:defRPr>
                <a:solidFill>
                  <a:schemeClr val="accent2"/>
                </a:solidFill>
              </a:defRPr>
            </a:lvl1pPr>
          </a:lstStyle>
          <a:p>
            <a:r>
              <a:rPr lang="nb-NO" dirty="0"/>
              <a:t>Klikk for å redigere tittelstil</a:t>
            </a:r>
          </a:p>
        </p:txBody>
      </p:sp>
      <p:pic>
        <p:nvPicPr>
          <p:cNvPr id="6" name="Bilde 5">
            <a:extLst>
              <a:ext uri="{FF2B5EF4-FFF2-40B4-BE49-F238E27FC236}">
                <a16:creationId xmlns:a16="http://schemas.microsoft.com/office/drawing/2014/main" id="{CBC019F1-0BE2-40E1-6D1C-98AC29817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9642" y="6167655"/>
            <a:ext cx="1634550" cy="715693"/>
          </a:xfrm>
          <a:prstGeom prst="rect">
            <a:avLst/>
          </a:prstGeom>
        </p:spPr>
      </p:pic>
      <p:pic>
        <p:nvPicPr>
          <p:cNvPr id="12" name="Grafikk 11">
            <a:extLst>
              <a:ext uri="{FF2B5EF4-FFF2-40B4-BE49-F238E27FC236}">
                <a16:creationId xmlns:a16="http://schemas.microsoft.com/office/drawing/2014/main" id="{1DFC2485-80E8-4FFA-13B6-A02D2D7C18F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423030" y="2024888"/>
            <a:ext cx="3031864" cy="3088640"/>
          </a:xfrm>
          <a:prstGeom prst="rect">
            <a:avLst/>
          </a:prstGeom>
        </p:spPr>
      </p:pic>
      <p:pic>
        <p:nvPicPr>
          <p:cNvPr id="13" name="Grafikk 12">
            <a:extLst>
              <a:ext uri="{FF2B5EF4-FFF2-40B4-BE49-F238E27FC236}">
                <a16:creationId xmlns:a16="http://schemas.microsoft.com/office/drawing/2014/main" id="{DF4CCE67-D160-24E0-A47D-77DD78B1D51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514" y="1689608"/>
            <a:ext cx="3031864" cy="3088640"/>
          </a:xfrm>
          <a:prstGeom prst="rect">
            <a:avLst/>
          </a:prstGeom>
        </p:spPr>
      </p:pic>
    </p:spTree>
    <p:extLst>
      <p:ext uri="{BB962C8B-B14F-4D97-AF65-F5344CB8AC3E}">
        <p14:creationId xmlns:p14="http://schemas.microsoft.com/office/powerpoint/2010/main" val="37491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solidFill>
          <a:schemeClr val="accent6">
            <a:lumMod val="40000"/>
            <a:lumOff val="60000"/>
            <a:alpha val="6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AAB197-20E1-43F8-B0EA-1C334626EBDD}"/>
              </a:ext>
            </a:extLst>
          </p:cNvPr>
          <p:cNvSpPr>
            <a:spLocks noGrp="1"/>
          </p:cNvSpPr>
          <p:nvPr>
            <p:ph type="title" hasCustomPrompt="1"/>
          </p:nvPr>
        </p:nvSpPr>
        <p:spPr>
          <a:xfrm>
            <a:off x="2330450" y="2406352"/>
            <a:ext cx="7537450" cy="2045296"/>
          </a:xfrm>
        </p:spPr>
        <p:txBody>
          <a:bodyPr>
            <a:normAutofit/>
          </a:bodyPr>
          <a:lstStyle>
            <a:lvl1pPr algn="ctr">
              <a:defRPr sz="3600" b="0" i="1">
                <a:solidFill>
                  <a:schemeClr val="tx1"/>
                </a:solidFill>
                <a:latin typeface="Work Sans Medium" pitchFamily="2" charset="77"/>
              </a:defRPr>
            </a:lvl1pPr>
          </a:lstStyle>
          <a:p>
            <a:r>
              <a:rPr lang="nb-NO" dirty="0"/>
              <a:t>Klikk for å redigere tekst</a:t>
            </a:r>
          </a:p>
        </p:txBody>
      </p:sp>
      <p:grpSp>
        <p:nvGrpSpPr>
          <p:cNvPr id="3" name="Group 7">
            <a:extLst>
              <a:ext uri="{FF2B5EF4-FFF2-40B4-BE49-F238E27FC236}">
                <a16:creationId xmlns:a16="http://schemas.microsoft.com/office/drawing/2014/main" id="{1CC1464E-A0ED-467B-822F-BF6C4A5258C3}"/>
              </a:ext>
            </a:extLst>
          </p:cNvPr>
          <p:cNvGrpSpPr/>
          <p:nvPr userDrawn="1"/>
        </p:nvGrpSpPr>
        <p:grpSpPr>
          <a:xfrm>
            <a:off x="10799011" y="6388769"/>
            <a:ext cx="1179094" cy="256520"/>
            <a:chOff x="4653699" y="5059017"/>
            <a:chExt cx="2884602" cy="627565"/>
          </a:xfrm>
        </p:grpSpPr>
        <p:pic>
          <p:nvPicPr>
            <p:cNvPr id="4" name="Graphic 8">
              <a:extLst>
                <a:ext uri="{FF2B5EF4-FFF2-40B4-BE49-F238E27FC236}">
                  <a16:creationId xmlns:a16="http://schemas.microsoft.com/office/drawing/2014/main" id="{37F27C7F-4786-1FC0-B43F-0DC07C866AA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5" name="Graphic 9">
              <a:extLst>
                <a:ext uri="{FF2B5EF4-FFF2-40B4-BE49-F238E27FC236}">
                  <a16:creationId xmlns:a16="http://schemas.microsoft.com/office/drawing/2014/main" id="{8F95864E-7715-4607-9D19-620B6794101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6" name="TekstSylinder 5">
            <a:extLst>
              <a:ext uri="{FF2B5EF4-FFF2-40B4-BE49-F238E27FC236}">
                <a16:creationId xmlns:a16="http://schemas.microsoft.com/office/drawing/2014/main" id="{FC8E3D61-6844-0732-3AB6-0828D8F078FD}"/>
              </a:ext>
            </a:extLst>
          </p:cNvPr>
          <p:cNvSpPr txBox="1"/>
          <p:nvPr userDrawn="1"/>
        </p:nvSpPr>
        <p:spPr>
          <a:xfrm>
            <a:off x="866259" y="1641415"/>
            <a:ext cx="1049260" cy="3170099"/>
          </a:xfrm>
          <a:prstGeom prst="rect">
            <a:avLst/>
          </a:prstGeom>
          <a:noFill/>
        </p:spPr>
        <p:txBody>
          <a:bodyPr wrap="square" rtlCol="0">
            <a:spAutoFit/>
          </a:bodyPr>
          <a:lstStyle/>
          <a:p>
            <a:r>
              <a:rPr lang="nb-NO" sz="20000" b="1" i="0" dirty="0">
                <a:solidFill>
                  <a:schemeClr val="accent1"/>
                </a:solidFill>
                <a:latin typeface="Work Sans" pitchFamily="2" charset="77"/>
              </a:rPr>
              <a:t>«</a:t>
            </a:r>
          </a:p>
        </p:txBody>
      </p:sp>
      <p:sp>
        <p:nvSpPr>
          <p:cNvPr id="10" name="TekstSylinder 9">
            <a:extLst>
              <a:ext uri="{FF2B5EF4-FFF2-40B4-BE49-F238E27FC236}">
                <a16:creationId xmlns:a16="http://schemas.microsoft.com/office/drawing/2014/main" id="{2AFE4A14-DBA7-6871-C01A-BB0B4E6CAB87}"/>
              </a:ext>
            </a:extLst>
          </p:cNvPr>
          <p:cNvSpPr txBox="1"/>
          <p:nvPr userDrawn="1"/>
        </p:nvSpPr>
        <p:spPr>
          <a:xfrm rot="10800000">
            <a:off x="10265794" y="2053737"/>
            <a:ext cx="1057935" cy="3170099"/>
          </a:xfrm>
          <a:prstGeom prst="rect">
            <a:avLst/>
          </a:prstGeom>
          <a:noFill/>
        </p:spPr>
        <p:txBody>
          <a:bodyPr wrap="square" rtlCol="0">
            <a:spAutoFit/>
          </a:bodyPr>
          <a:lstStyle/>
          <a:p>
            <a:r>
              <a:rPr lang="nb-NO" sz="20000" b="1" i="0" dirty="0">
                <a:solidFill>
                  <a:schemeClr val="accent1"/>
                </a:solidFill>
                <a:latin typeface="Work Sans" pitchFamily="2" charset="77"/>
              </a:rPr>
              <a:t>«</a:t>
            </a:r>
          </a:p>
        </p:txBody>
      </p:sp>
    </p:spTree>
    <p:extLst>
      <p:ext uri="{BB962C8B-B14F-4D97-AF65-F5344CB8AC3E}">
        <p14:creationId xmlns:p14="http://schemas.microsoft.com/office/powerpoint/2010/main" val="393029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tel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6D5-210A-4CFF-968D-87235EB5328B}"/>
              </a:ext>
            </a:extLst>
          </p:cNvPr>
          <p:cNvSpPr>
            <a:spLocks noGrp="1"/>
          </p:cNvSpPr>
          <p:nvPr>
            <p:ph type="title"/>
          </p:nvPr>
        </p:nvSpPr>
        <p:spPr>
          <a:xfrm>
            <a:off x="1192696" y="928328"/>
            <a:ext cx="10161104" cy="1907637"/>
          </a:xfrm>
        </p:spPr>
        <p:txBody>
          <a:bodyPr>
            <a:normAutofit/>
          </a:bodyPr>
          <a:lstStyle>
            <a:lvl1pPr>
              <a:defRPr sz="4800">
                <a:latin typeface="Work Sans SemiBold" pitchFamily="2" charset="0"/>
              </a:defRPr>
            </a:lvl1pPr>
          </a:lstStyle>
          <a:p>
            <a:r>
              <a:rPr lang="nb-NO"/>
              <a:t>Klikk for å redigere tittelstil</a:t>
            </a:r>
            <a:endParaRPr lang="en-GB" dirty="0"/>
          </a:p>
        </p:txBody>
      </p:sp>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hasCustomPrompt="1"/>
          </p:nvPr>
        </p:nvSpPr>
        <p:spPr>
          <a:xfrm>
            <a:off x="1192213" y="2969040"/>
            <a:ext cx="10161104" cy="2582863"/>
          </a:xfrm>
        </p:spPr>
        <p:txBody>
          <a:bodyPr/>
          <a:lstStyle>
            <a:lvl1pPr marL="0" indent="0">
              <a:buNone/>
              <a:defRPr b="1">
                <a:latin typeface="Work Sans" pitchFamily="2" charset="0"/>
              </a:defRPr>
            </a:lvl1pPr>
          </a:lstStyle>
          <a:p>
            <a:pPr lvl="0"/>
            <a:r>
              <a:rPr lang="en-US" dirty="0" err="1"/>
              <a:t>Klikk</a:t>
            </a:r>
            <a:r>
              <a:rPr lang="en-US" dirty="0"/>
              <a:t> for å </a:t>
            </a:r>
            <a:r>
              <a:rPr lang="en-US" dirty="0" err="1"/>
              <a:t>redigere</a:t>
            </a:r>
            <a:r>
              <a:rPr lang="en-US" dirty="0"/>
              <a:t> </a:t>
            </a:r>
            <a:r>
              <a:rPr lang="en-US" dirty="0" err="1"/>
              <a:t>tekst</a:t>
            </a:r>
            <a:endParaRPr lang="en-GB" dirty="0"/>
          </a:p>
        </p:txBody>
      </p:sp>
    </p:spTree>
    <p:extLst>
      <p:ext uri="{BB962C8B-B14F-4D97-AF65-F5344CB8AC3E}">
        <p14:creationId xmlns:p14="http://schemas.microsoft.com/office/powerpoint/2010/main" val="3574891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Egendefinert oppsett">
    <p:bg>
      <p:bgPr>
        <a:solidFill>
          <a:schemeClr val="accent5">
            <a:lumMod val="40000"/>
            <a:lumOff val="60000"/>
            <a:alpha val="6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AAB197-20E1-43F8-B0EA-1C334626EBDD}"/>
              </a:ext>
            </a:extLst>
          </p:cNvPr>
          <p:cNvSpPr>
            <a:spLocks noGrp="1"/>
          </p:cNvSpPr>
          <p:nvPr>
            <p:ph type="title" hasCustomPrompt="1"/>
          </p:nvPr>
        </p:nvSpPr>
        <p:spPr>
          <a:xfrm>
            <a:off x="2330450" y="2406352"/>
            <a:ext cx="7537450" cy="2045296"/>
          </a:xfrm>
        </p:spPr>
        <p:txBody>
          <a:bodyPr>
            <a:normAutofit/>
          </a:bodyPr>
          <a:lstStyle>
            <a:lvl1pPr algn="ctr">
              <a:defRPr sz="3600" b="0" i="1">
                <a:solidFill>
                  <a:schemeClr val="tx1"/>
                </a:solidFill>
                <a:latin typeface="Work Sans Medium" pitchFamily="2" charset="77"/>
              </a:defRPr>
            </a:lvl1pPr>
          </a:lstStyle>
          <a:p>
            <a:r>
              <a:rPr lang="nb-NO" dirty="0"/>
              <a:t>Klikk for å redigere tekst</a:t>
            </a:r>
          </a:p>
        </p:txBody>
      </p:sp>
      <p:grpSp>
        <p:nvGrpSpPr>
          <p:cNvPr id="3" name="Group 7">
            <a:extLst>
              <a:ext uri="{FF2B5EF4-FFF2-40B4-BE49-F238E27FC236}">
                <a16:creationId xmlns:a16="http://schemas.microsoft.com/office/drawing/2014/main" id="{1CC1464E-A0ED-467B-822F-BF6C4A5258C3}"/>
              </a:ext>
            </a:extLst>
          </p:cNvPr>
          <p:cNvGrpSpPr/>
          <p:nvPr userDrawn="1"/>
        </p:nvGrpSpPr>
        <p:grpSpPr>
          <a:xfrm>
            <a:off x="10799011" y="6388769"/>
            <a:ext cx="1179094" cy="256520"/>
            <a:chOff x="4653699" y="5059017"/>
            <a:chExt cx="2884602" cy="627565"/>
          </a:xfrm>
        </p:grpSpPr>
        <p:pic>
          <p:nvPicPr>
            <p:cNvPr id="4" name="Graphic 8">
              <a:extLst>
                <a:ext uri="{FF2B5EF4-FFF2-40B4-BE49-F238E27FC236}">
                  <a16:creationId xmlns:a16="http://schemas.microsoft.com/office/drawing/2014/main" id="{37F27C7F-4786-1FC0-B43F-0DC07C866AA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5" name="Graphic 9">
              <a:extLst>
                <a:ext uri="{FF2B5EF4-FFF2-40B4-BE49-F238E27FC236}">
                  <a16:creationId xmlns:a16="http://schemas.microsoft.com/office/drawing/2014/main" id="{8F95864E-7715-4607-9D19-620B6794101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6" name="TekstSylinder 5">
            <a:extLst>
              <a:ext uri="{FF2B5EF4-FFF2-40B4-BE49-F238E27FC236}">
                <a16:creationId xmlns:a16="http://schemas.microsoft.com/office/drawing/2014/main" id="{FC8E3D61-6844-0732-3AB6-0828D8F078FD}"/>
              </a:ext>
            </a:extLst>
          </p:cNvPr>
          <p:cNvSpPr txBox="1"/>
          <p:nvPr userDrawn="1"/>
        </p:nvSpPr>
        <p:spPr>
          <a:xfrm>
            <a:off x="866259" y="1641415"/>
            <a:ext cx="1049260" cy="3170099"/>
          </a:xfrm>
          <a:prstGeom prst="rect">
            <a:avLst/>
          </a:prstGeom>
          <a:noFill/>
        </p:spPr>
        <p:txBody>
          <a:bodyPr wrap="square" rtlCol="0">
            <a:spAutoFit/>
          </a:bodyPr>
          <a:lstStyle/>
          <a:p>
            <a:r>
              <a:rPr lang="nb-NO" sz="20000" b="1" i="0" dirty="0">
                <a:solidFill>
                  <a:schemeClr val="accent5"/>
                </a:solidFill>
                <a:latin typeface="Work Sans" pitchFamily="2" charset="77"/>
              </a:rPr>
              <a:t>«</a:t>
            </a:r>
          </a:p>
        </p:txBody>
      </p:sp>
      <p:sp>
        <p:nvSpPr>
          <p:cNvPr id="10" name="TekstSylinder 9">
            <a:extLst>
              <a:ext uri="{FF2B5EF4-FFF2-40B4-BE49-F238E27FC236}">
                <a16:creationId xmlns:a16="http://schemas.microsoft.com/office/drawing/2014/main" id="{2AFE4A14-DBA7-6871-C01A-BB0B4E6CAB87}"/>
              </a:ext>
            </a:extLst>
          </p:cNvPr>
          <p:cNvSpPr txBox="1"/>
          <p:nvPr userDrawn="1"/>
        </p:nvSpPr>
        <p:spPr>
          <a:xfrm rot="10800000">
            <a:off x="10265794" y="2053737"/>
            <a:ext cx="1057935" cy="3170099"/>
          </a:xfrm>
          <a:prstGeom prst="rect">
            <a:avLst/>
          </a:prstGeom>
          <a:noFill/>
        </p:spPr>
        <p:txBody>
          <a:bodyPr wrap="square" rtlCol="0">
            <a:spAutoFit/>
          </a:bodyPr>
          <a:lstStyle/>
          <a:p>
            <a:r>
              <a:rPr lang="nb-NO" sz="20000" b="1" i="0" dirty="0">
                <a:solidFill>
                  <a:schemeClr val="accent5"/>
                </a:solidFill>
                <a:latin typeface="Work Sans" pitchFamily="2" charset="77"/>
              </a:rPr>
              <a:t>«</a:t>
            </a:r>
          </a:p>
        </p:txBody>
      </p:sp>
    </p:spTree>
    <p:extLst>
      <p:ext uri="{BB962C8B-B14F-4D97-AF65-F5344CB8AC3E}">
        <p14:creationId xmlns:p14="http://schemas.microsoft.com/office/powerpoint/2010/main" val="137347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side">
    <p:bg>
      <p:bgPr>
        <a:solidFill>
          <a:schemeClr val="accent2">
            <a:alpha val="70416"/>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6D5-210A-4CFF-968D-87235EB5328B}"/>
              </a:ext>
            </a:extLst>
          </p:cNvPr>
          <p:cNvSpPr>
            <a:spLocks noGrp="1"/>
          </p:cNvSpPr>
          <p:nvPr>
            <p:ph type="title" hasCustomPrompt="1"/>
          </p:nvPr>
        </p:nvSpPr>
        <p:spPr>
          <a:xfrm>
            <a:off x="1192696" y="808382"/>
            <a:ext cx="10161104" cy="1323791"/>
          </a:xfrm>
        </p:spPr>
        <p:txBody>
          <a:bodyPr>
            <a:normAutofit/>
          </a:bodyPr>
          <a:lstStyle>
            <a:lvl1pPr>
              <a:defRPr sz="3600">
                <a:latin typeface="Work Sans SemiBold" pitchFamily="2" charset="0"/>
              </a:defRPr>
            </a:lvl1pPr>
          </a:lstStyle>
          <a:p>
            <a:r>
              <a:rPr lang="en-US" dirty="0" err="1"/>
              <a:t>Klikk</a:t>
            </a:r>
            <a:r>
              <a:rPr lang="en-US" dirty="0"/>
              <a:t> for å </a:t>
            </a:r>
            <a:r>
              <a:rPr lang="en-US" dirty="0" err="1"/>
              <a:t>redigere</a:t>
            </a:r>
            <a:r>
              <a:rPr lang="en-US" dirty="0"/>
              <a:t> </a:t>
            </a:r>
            <a:r>
              <a:rPr lang="en-US" dirty="0" err="1"/>
              <a:t>tittel</a:t>
            </a:r>
            <a:endParaRPr lang="en-GB" dirty="0"/>
          </a:p>
        </p:txBody>
      </p:sp>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p:nvPr>
        </p:nvSpPr>
        <p:spPr>
          <a:xfrm>
            <a:off x="1192213" y="2203148"/>
            <a:ext cx="10161104" cy="3733826"/>
          </a:xfrm>
        </p:spPr>
        <p:txBody>
          <a:bodyPr/>
          <a:lstStyle>
            <a:lvl1pPr marL="457200" indent="-457200">
              <a:buClr>
                <a:schemeClr val="accent6"/>
              </a:buClr>
              <a:buSzPct val="80000"/>
              <a:buFontTx/>
              <a:buBlip>
                <a:blip r:embed="rId6"/>
              </a:buBlip>
              <a:defRPr b="0">
                <a:latin typeface="Work Sans" pitchFamily="2" charset="0"/>
              </a:defRPr>
            </a:lvl1pPr>
            <a:lvl2pPr marL="457200" indent="0">
              <a:buNone/>
              <a:defRPr/>
            </a:lvl2pPr>
            <a:lvl3pPr marL="914400" indent="0">
              <a:buNone/>
              <a:defRPr/>
            </a:lvl3pPr>
          </a:lstStyle>
          <a:p>
            <a:pPr lvl="0"/>
            <a:r>
              <a:rPr lang="nb-NO" noProof="0"/>
              <a:t>Klikk for å redigere tekststiler i malen</a:t>
            </a:r>
          </a:p>
        </p:txBody>
      </p:sp>
      <p:pic>
        <p:nvPicPr>
          <p:cNvPr id="14" name="Graphic 13">
            <a:extLst>
              <a:ext uri="{FF2B5EF4-FFF2-40B4-BE49-F238E27FC236}">
                <a16:creationId xmlns:a16="http://schemas.microsoft.com/office/drawing/2014/main" id="{E8B4F8EC-C10C-443E-81F4-D58F288C0CFD}"/>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349" t="35546"/>
          <a:stretch/>
        </p:blipFill>
        <p:spPr>
          <a:xfrm>
            <a:off x="13118" y="6388768"/>
            <a:ext cx="1179094" cy="273455"/>
          </a:xfrm>
          <a:prstGeom prst="rect">
            <a:avLst/>
          </a:prstGeom>
        </p:spPr>
      </p:pic>
      <p:sp>
        <p:nvSpPr>
          <p:cNvPr id="16" name="Text Placeholder 15">
            <a:extLst>
              <a:ext uri="{FF2B5EF4-FFF2-40B4-BE49-F238E27FC236}">
                <a16:creationId xmlns:a16="http://schemas.microsoft.com/office/drawing/2014/main" id="{0E8C8C48-CB80-441A-A1A4-4FF5489EA234}"/>
              </a:ext>
            </a:extLst>
          </p:cNvPr>
          <p:cNvSpPr>
            <a:spLocks noGrp="1"/>
          </p:cNvSpPr>
          <p:nvPr>
            <p:ph type="body" sz="quarter" idx="11" hasCustomPrompt="1"/>
          </p:nvPr>
        </p:nvSpPr>
        <p:spPr>
          <a:xfrm>
            <a:off x="1286794" y="6459744"/>
            <a:ext cx="8386595" cy="273455"/>
          </a:xfrm>
        </p:spPr>
        <p:txBody>
          <a:bodyPr>
            <a:normAutofit/>
          </a:bodyPr>
          <a:lstStyle>
            <a:lvl1pPr marL="0" indent="0">
              <a:buNone/>
              <a:defRPr sz="12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Mulighet</a:t>
            </a:r>
            <a:r>
              <a:rPr lang="en-US" dirty="0"/>
              <a:t> for å </a:t>
            </a:r>
            <a:r>
              <a:rPr lang="en-US" dirty="0" err="1"/>
              <a:t>skrive</a:t>
            </a:r>
            <a:r>
              <a:rPr lang="en-US" dirty="0"/>
              <a:t> inn </a:t>
            </a:r>
            <a:r>
              <a:rPr lang="en-US" dirty="0" err="1"/>
              <a:t>tekst</a:t>
            </a:r>
            <a:r>
              <a:rPr lang="en-US" dirty="0"/>
              <a:t>, Byline \ </a:t>
            </a:r>
            <a:r>
              <a:rPr lang="en-US" dirty="0" err="1"/>
              <a:t>tittel</a:t>
            </a:r>
            <a:r>
              <a:rPr lang="en-US" dirty="0"/>
              <a:t> </a:t>
            </a:r>
            <a:r>
              <a:rPr lang="en-US" dirty="0" err="1"/>
              <a:t>e.l</a:t>
            </a:r>
            <a:r>
              <a:rPr lang="en-US" dirty="0"/>
              <a:t>.</a:t>
            </a:r>
            <a:endParaRPr lang="en-GB" dirty="0"/>
          </a:p>
        </p:txBody>
      </p:sp>
      <p:pic>
        <p:nvPicPr>
          <p:cNvPr id="18" name="Graphic 17">
            <a:extLst>
              <a:ext uri="{FF2B5EF4-FFF2-40B4-BE49-F238E27FC236}">
                <a16:creationId xmlns:a16="http://schemas.microsoft.com/office/drawing/2014/main" id="{BB265710-8F6B-46F1-A28B-4F24371E8B1A}"/>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28604" r="65418"/>
          <a:stretch/>
        </p:blipFill>
        <p:spPr>
          <a:xfrm>
            <a:off x="9168063" y="0"/>
            <a:ext cx="3023937" cy="4480509"/>
          </a:xfrm>
          <a:prstGeom prst="rect">
            <a:avLst/>
          </a:prstGeom>
        </p:spPr>
      </p:pic>
    </p:spTree>
    <p:extLst>
      <p:ext uri="{BB962C8B-B14F-4D97-AF65-F5344CB8AC3E}">
        <p14:creationId xmlns:p14="http://schemas.microsoft.com/office/powerpoint/2010/main" val="947162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2 spalter">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6D5-210A-4CFF-968D-87235EB5328B}"/>
              </a:ext>
            </a:extLst>
          </p:cNvPr>
          <p:cNvSpPr>
            <a:spLocks noGrp="1"/>
          </p:cNvSpPr>
          <p:nvPr>
            <p:ph type="title"/>
          </p:nvPr>
        </p:nvSpPr>
        <p:spPr>
          <a:xfrm>
            <a:off x="1192696" y="808382"/>
            <a:ext cx="10161104" cy="1323791"/>
          </a:xfrm>
        </p:spPr>
        <p:txBody>
          <a:bodyPr>
            <a:normAutofit/>
          </a:bodyPr>
          <a:lstStyle>
            <a:lvl1pPr>
              <a:defRPr sz="3600">
                <a:latin typeface="Work Sans SemiBold" pitchFamily="2" charset="0"/>
              </a:defRPr>
            </a:lvl1pPr>
          </a:lstStyle>
          <a:p>
            <a:r>
              <a:rPr lang="nb-NO"/>
              <a:t>Klikk for å redigere tittelstil</a:t>
            </a:r>
            <a:endParaRPr lang="en-GB" dirty="0"/>
          </a:p>
        </p:txBody>
      </p:sp>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hasCustomPrompt="1"/>
          </p:nvPr>
        </p:nvSpPr>
        <p:spPr>
          <a:xfrm>
            <a:off x="1192213" y="2203148"/>
            <a:ext cx="4534819" cy="3733826"/>
          </a:xfrm>
        </p:spPr>
        <p:txBody>
          <a:bodyPr/>
          <a:lstStyle>
            <a:lvl1pPr marL="457200" indent="-457200">
              <a:buClr>
                <a:schemeClr val="accent6"/>
              </a:buClr>
              <a:buSzPct val="80000"/>
              <a:buFontTx/>
              <a:buBlip>
                <a:blip r:embed="rId6"/>
              </a:buBlip>
              <a:defRPr b="0">
                <a:latin typeface="Work Sans" pitchFamily="2" charset="0"/>
              </a:defRPr>
            </a:lvl1pPr>
          </a:lstStyle>
          <a:p>
            <a:pPr lvl="0"/>
            <a:r>
              <a:rPr lang="en-US" dirty="0" err="1"/>
              <a:t>Klikk</a:t>
            </a:r>
            <a:r>
              <a:rPr lang="en-US" dirty="0"/>
              <a:t> for å </a:t>
            </a:r>
            <a:r>
              <a:rPr lang="en-US" dirty="0" err="1"/>
              <a:t>redigere</a:t>
            </a:r>
            <a:r>
              <a:rPr lang="en-US" dirty="0"/>
              <a:t> </a:t>
            </a:r>
            <a:r>
              <a:rPr lang="en-US" dirty="0" err="1"/>
              <a:t>tekst</a:t>
            </a:r>
            <a:endParaRPr lang="en-GB" dirty="0"/>
          </a:p>
        </p:txBody>
      </p:sp>
      <p:pic>
        <p:nvPicPr>
          <p:cNvPr id="14" name="Graphic 13">
            <a:extLst>
              <a:ext uri="{FF2B5EF4-FFF2-40B4-BE49-F238E27FC236}">
                <a16:creationId xmlns:a16="http://schemas.microsoft.com/office/drawing/2014/main" id="{E8B4F8EC-C10C-443E-81F4-D58F288C0CFD}"/>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349" t="35546"/>
          <a:stretch/>
        </p:blipFill>
        <p:spPr>
          <a:xfrm>
            <a:off x="13118" y="6388768"/>
            <a:ext cx="1179094" cy="273455"/>
          </a:xfrm>
          <a:prstGeom prst="rect">
            <a:avLst/>
          </a:prstGeom>
        </p:spPr>
      </p:pic>
      <p:sp>
        <p:nvSpPr>
          <p:cNvPr id="16" name="Text Placeholder 15">
            <a:extLst>
              <a:ext uri="{FF2B5EF4-FFF2-40B4-BE49-F238E27FC236}">
                <a16:creationId xmlns:a16="http://schemas.microsoft.com/office/drawing/2014/main" id="{0E8C8C48-CB80-441A-A1A4-4FF5489EA234}"/>
              </a:ext>
            </a:extLst>
          </p:cNvPr>
          <p:cNvSpPr>
            <a:spLocks noGrp="1"/>
          </p:cNvSpPr>
          <p:nvPr>
            <p:ph type="body" sz="quarter" idx="11" hasCustomPrompt="1"/>
          </p:nvPr>
        </p:nvSpPr>
        <p:spPr>
          <a:xfrm>
            <a:off x="1286795" y="6459744"/>
            <a:ext cx="8073774" cy="273455"/>
          </a:xfrm>
        </p:spPr>
        <p:txBody>
          <a:bodyPr>
            <a:normAutofit/>
          </a:bodyPr>
          <a:lstStyle>
            <a:lvl1pPr marL="0" indent="0">
              <a:buNone/>
              <a:defRPr sz="1200" b="0">
                <a:latin typeface="Work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Mulighet</a:t>
            </a:r>
            <a:r>
              <a:rPr lang="en-US" dirty="0"/>
              <a:t> for å </a:t>
            </a:r>
            <a:r>
              <a:rPr lang="en-US" dirty="0" err="1"/>
              <a:t>skrive</a:t>
            </a:r>
            <a:r>
              <a:rPr lang="en-US" dirty="0"/>
              <a:t> inn </a:t>
            </a:r>
            <a:r>
              <a:rPr lang="en-US" dirty="0" err="1"/>
              <a:t>tekst</a:t>
            </a:r>
            <a:r>
              <a:rPr lang="en-US" dirty="0"/>
              <a:t>, Byline \ </a:t>
            </a:r>
            <a:r>
              <a:rPr lang="en-US" dirty="0" err="1"/>
              <a:t>tittel</a:t>
            </a:r>
            <a:r>
              <a:rPr lang="en-US" dirty="0"/>
              <a:t> </a:t>
            </a:r>
            <a:r>
              <a:rPr lang="en-US" dirty="0" err="1"/>
              <a:t>e.l</a:t>
            </a:r>
            <a:r>
              <a:rPr lang="en-US" dirty="0"/>
              <a:t>.</a:t>
            </a:r>
            <a:endParaRPr lang="en-GB" dirty="0"/>
          </a:p>
        </p:txBody>
      </p:sp>
      <p:sp>
        <p:nvSpPr>
          <p:cNvPr id="13" name="Text Placeholder 11">
            <a:extLst>
              <a:ext uri="{FF2B5EF4-FFF2-40B4-BE49-F238E27FC236}">
                <a16:creationId xmlns:a16="http://schemas.microsoft.com/office/drawing/2014/main" id="{A5D8DD17-DA1C-4BEA-A031-FDD798B6CBC2}"/>
              </a:ext>
            </a:extLst>
          </p:cNvPr>
          <p:cNvSpPr>
            <a:spLocks noGrp="1"/>
          </p:cNvSpPr>
          <p:nvPr>
            <p:ph type="body" sz="quarter" idx="12" hasCustomPrompt="1"/>
          </p:nvPr>
        </p:nvSpPr>
        <p:spPr>
          <a:xfrm>
            <a:off x="6692106" y="2212538"/>
            <a:ext cx="4534819" cy="3733826"/>
          </a:xfrm>
        </p:spPr>
        <p:txBody>
          <a:bodyPr/>
          <a:lstStyle>
            <a:lvl1pPr marL="457200" indent="-457200">
              <a:buClr>
                <a:schemeClr val="accent6"/>
              </a:buClr>
              <a:buSzPct val="80000"/>
              <a:buFontTx/>
              <a:buBlip>
                <a:blip r:embed="rId6"/>
              </a:buBlip>
              <a:defRPr b="0">
                <a:latin typeface="Work Sans" pitchFamily="2" charset="0"/>
              </a:defRPr>
            </a:lvl1pPr>
          </a:lstStyle>
          <a:p>
            <a:pPr lvl="0"/>
            <a:r>
              <a:rPr lang="en-US" dirty="0" err="1"/>
              <a:t>Klikk</a:t>
            </a:r>
            <a:r>
              <a:rPr lang="en-US" dirty="0"/>
              <a:t> for å </a:t>
            </a:r>
            <a:r>
              <a:rPr lang="en-US" dirty="0" err="1"/>
              <a:t>redigere</a:t>
            </a:r>
            <a:r>
              <a:rPr lang="en-US" dirty="0"/>
              <a:t> </a:t>
            </a:r>
            <a:r>
              <a:rPr lang="en-US" dirty="0" err="1"/>
              <a:t>tekst</a:t>
            </a:r>
            <a:endParaRPr lang="en-GB" dirty="0"/>
          </a:p>
        </p:txBody>
      </p:sp>
    </p:spTree>
    <p:extLst>
      <p:ext uri="{BB962C8B-B14F-4D97-AF65-F5344CB8AC3E}">
        <p14:creationId xmlns:p14="http://schemas.microsoft.com/office/powerpoint/2010/main" val="3333294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alpha val="70248"/>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AAB197-20E1-43F8-B0EA-1C334626EBDD}"/>
              </a:ext>
            </a:extLst>
          </p:cNvPr>
          <p:cNvSpPr>
            <a:spLocks noGrp="1"/>
          </p:cNvSpPr>
          <p:nvPr>
            <p:ph type="title"/>
          </p:nvPr>
        </p:nvSpPr>
        <p:spPr/>
        <p:txBody>
          <a:bodyPr/>
          <a:lstStyle/>
          <a:p>
            <a:r>
              <a:rPr lang="nb-NO"/>
              <a:t>Klikk for å redigere tittelstil</a:t>
            </a:r>
          </a:p>
        </p:txBody>
      </p:sp>
      <p:grpSp>
        <p:nvGrpSpPr>
          <p:cNvPr id="3" name="Group 7">
            <a:extLst>
              <a:ext uri="{FF2B5EF4-FFF2-40B4-BE49-F238E27FC236}">
                <a16:creationId xmlns:a16="http://schemas.microsoft.com/office/drawing/2014/main" id="{1CC1464E-A0ED-467B-822F-BF6C4A5258C3}"/>
              </a:ext>
            </a:extLst>
          </p:cNvPr>
          <p:cNvGrpSpPr/>
          <p:nvPr userDrawn="1"/>
        </p:nvGrpSpPr>
        <p:grpSpPr>
          <a:xfrm>
            <a:off x="10799011" y="6388769"/>
            <a:ext cx="1179094" cy="256520"/>
            <a:chOff x="4653699" y="5059017"/>
            <a:chExt cx="2884602" cy="627565"/>
          </a:xfrm>
        </p:grpSpPr>
        <p:pic>
          <p:nvPicPr>
            <p:cNvPr id="4" name="Graphic 8">
              <a:extLst>
                <a:ext uri="{FF2B5EF4-FFF2-40B4-BE49-F238E27FC236}">
                  <a16:creationId xmlns:a16="http://schemas.microsoft.com/office/drawing/2014/main" id="{37F27C7F-4786-1FC0-B43F-0DC07C866AA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5" name="Graphic 9">
              <a:extLst>
                <a:ext uri="{FF2B5EF4-FFF2-40B4-BE49-F238E27FC236}">
                  <a16:creationId xmlns:a16="http://schemas.microsoft.com/office/drawing/2014/main" id="{8F95864E-7715-4607-9D19-620B6794101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spTree>
    <p:extLst>
      <p:ext uri="{BB962C8B-B14F-4D97-AF65-F5344CB8AC3E}">
        <p14:creationId xmlns:p14="http://schemas.microsoft.com/office/powerpoint/2010/main" val="423260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 Bild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83D704-5532-4C4D-A6C1-9C6326F23F59}"/>
              </a:ext>
            </a:extLst>
          </p:cNvPr>
          <p:cNvSpPr>
            <a:spLocks noGrp="1"/>
          </p:cNvSpPr>
          <p:nvPr>
            <p:ph type="pic" sz="quarter" idx="10" hasCustomPrompt="1"/>
          </p:nvPr>
        </p:nvSpPr>
        <p:spPr>
          <a:xfrm>
            <a:off x="0" y="0"/>
            <a:ext cx="12192000" cy="6858000"/>
          </a:xfrm>
          <a:pattFill prst="pct5">
            <a:fgClr>
              <a:schemeClr val="bg2"/>
            </a:fgClr>
            <a:bgClr>
              <a:schemeClr val="tx2"/>
            </a:bgClr>
          </a:pattFill>
        </p:spPr>
        <p:txBody>
          <a:bodyPr anchor="ctr"/>
          <a:lstStyle>
            <a:lvl1pPr algn="ctr">
              <a:defRPr>
                <a:solidFill>
                  <a:schemeClr val="bg1"/>
                </a:solidFill>
              </a:defRPr>
            </a:lvl1pPr>
          </a:lstStyle>
          <a:p>
            <a:r>
              <a:rPr lang="nb-NO" dirty="0"/>
              <a:t>Klikk for å legge til bilde</a:t>
            </a:r>
            <a:endParaRPr lang="en-GB" dirty="0"/>
          </a:p>
        </p:txBody>
      </p:sp>
    </p:spTree>
    <p:extLst>
      <p:ext uri="{BB962C8B-B14F-4D97-AF65-F5344CB8AC3E}">
        <p14:creationId xmlns:p14="http://schemas.microsoft.com/office/powerpoint/2010/main" val="2785947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tat - Pauseside">
    <p:bg>
      <p:bgRef idx="1001">
        <a:schemeClr val="bg2"/>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7B36244-E7DD-4348-8E5F-A7A85236F7A7}"/>
              </a:ext>
            </a:extLst>
          </p:cNvPr>
          <p:cNvGrpSpPr/>
          <p:nvPr userDrawn="1"/>
        </p:nvGrpSpPr>
        <p:grpSpPr>
          <a:xfrm>
            <a:off x="10799011" y="6388769"/>
            <a:ext cx="1179094" cy="256520"/>
            <a:chOff x="4653699" y="5059017"/>
            <a:chExt cx="2884602" cy="627565"/>
          </a:xfrm>
        </p:grpSpPr>
        <p:pic>
          <p:nvPicPr>
            <p:cNvPr id="9" name="Graphic 8">
              <a:extLst>
                <a:ext uri="{FF2B5EF4-FFF2-40B4-BE49-F238E27FC236}">
                  <a16:creationId xmlns:a16="http://schemas.microsoft.com/office/drawing/2014/main" id="{38809BDF-AED8-4D73-987E-1765F2FEAE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881"/>
            <a:stretch/>
          </p:blipFill>
          <p:spPr>
            <a:xfrm>
              <a:off x="4653699" y="5232654"/>
              <a:ext cx="2884602" cy="453928"/>
            </a:xfrm>
            <a:prstGeom prst="rect">
              <a:avLst/>
            </a:prstGeom>
          </p:spPr>
        </p:pic>
        <p:pic>
          <p:nvPicPr>
            <p:cNvPr id="10" name="Graphic 9">
              <a:extLst>
                <a:ext uri="{FF2B5EF4-FFF2-40B4-BE49-F238E27FC236}">
                  <a16:creationId xmlns:a16="http://schemas.microsoft.com/office/drawing/2014/main" id="{1197EEC6-E6C1-4452-8258-7474B899AE3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261" t="-3854" r="70903" b="66024"/>
            <a:stretch/>
          </p:blipFill>
          <p:spPr>
            <a:xfrm>
              <a:off x="4949687" y="5059017"/>
              <a:ext cx="543339" cy="228600"/>
            </a:xfrm>
            <a:prstGeom prst="rect">
              <a:avLst/>
            </a:prstGeom>
          </p:spPr>
        </p:pic>
      </p:grpSp>
      <p:pic>
        <p:nvPicPr>
          <p:cNvPr id="11" name="Graphic 10">
            <a:extLst>
              <a:ext uri="{FF2B5EF4-FFF2-40B4-BE49-F238E27FC236}">
                <a16:creationId xmlns:a16="http://schemas.microsoft.com/office/drawing/2014/main" id="{909CD4B0-CF69-4CDE-A5E2-CE68950D78B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4785" t="21553" b="15219"/>
          <a:stretch/>
        </p:blipFill>
        <p:spPr>
          <a:xfrm>
            <a:off x="0" y="0"/>
            <a:ext cx="9247516" cy="6891156"/>
          </a:xfrm>
          <a:prstGeom prst="rect">
            <a:avLst/>
          </a:prstGeom>
        </p:spPr>
      </p:pic>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p:nvPr>
        </p:nvSpPr>
        <p:spPr>
          <a:xfrm>
            <a:off x="3124199" y="1222459"/>
            <a:ext cx="5510464" cy="4480509"/>
          </a:xfrm>
        </p:spPr>
        <p:txBody>
          <a:bodyPr anchor="ctr">
            <a:normAutofit/>
          </a:bodyPr>
          <a:lstStyle>
            <a:lvl1pPr marL="0" indent="0" algn="ctr">
              <a:buFont typeface="Arial" panose="020B0604020202020204" pitchFamily="34" charset="0"/>
              <a:buNone/>
              <a:defRPr sz="3000" b="0">
                <a:solidFill>
                  <a:schemeClr val="bg1"/>
                </a:solidFill>
                <a:latin typeface="Work Sans SemiBold" pitchFamily="2" charset="0"/>
              </a:defRPr>
            </a:lvl1pPr>
          </a:lstStyle>
          <a:p>
            <a:pPr lvl="0"/>
            <a:r>
              <a:rPr lang="nb-NO"/>
              <a:t>Klikk for å redigere tekststiler i malen</a:t>
            </a:r>
          </a:p>
        </p:txBody>
      </p:sp>
    </p:spTree>
    <p:extLst>
      <p:ext uri="{BB962C8B-B14F-4D97-AF65-F5344CB8AC3E}">
        <p14:creationId xmlns:p14="http://schemas.microsoft.com/office/powerpoint/2010/main" val="3159093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undertitler">
    <p:bg>
      <p:bgRef idx="1001">
        <a:schemeClr val="bg2"/>
      </p:bgRef>
    </p:bg>
    <p:spTree>
      <p:nvGrpSpPr>
        <p:cNvPr id="1" name=""/>
        <p:cNvGrpSpPr/>
        <p:nvPr/>
      </p:nvGrpSpPr>
      <p:grpSpPr>
        <a:xfrm>
          <a:off x="0" y="0"/>
          <a:ext cx="0" cy="0"/>
          <a:chOff x="0" y="0"/>
          <a:chExt cx="0" cy="0"/>
        </a:xfrm>
      </p:grpSpPr>
      <p:pic>
        <p:nvPicPr>
          <p:cNvPr id="5" name="Picture 4" descr="A picture containing text, compact disk&#10;&#10;Description automatically generated" hidden="1">
            <a:extLst>
              <a:ext uri="{FF2B5EF4-FFF2-40B4-BE49-F238E27FC236}">
                <a16:creationId xmlns:a16="http://schemas.microsoft.com/office/drawing/2014/main" id="{86678DE8-9A6D-443D-9236-985E82181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7" name="Graphic 6">
            <a:extLst>
              <a:ext uri="{FF2B5EF4-FFF2-40B4-BE49-F238E27FC236}">
                <a16:creationId xmlns:a16="http://schemas.microsoft.com/office/drawing/2014/main" id="{B6AC1ECB-1E05-4909-BAC9-7D4423B8C9C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3457070" y="105458"/>
            <a:ext cx="2449435" cy="3093144"/>
          </a:xfrm>
          <a:prstGeom prst="rect">
            <a:avLst/>
          </a:prstGeom>
        </p:spPr>
      </p:pic>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hasCustomPrompt="1"/>
          </p:nvPr>
        </p:nvSpPr>
        <p:spPr>
          <a:xfrm>
            <a:off x="3261360" y="721359"/>
            <a:ext cx="2052320" cy="1960881"/>
          </a:xfrm>
        </p:spPr>
        <p:txBody>
          <a:bodyPr anchor="ctr">
            <a:normAutofit/>
          </a:bodyPr>
          <a:lstStyle>
            <a:lvl1pPr marL="0" indent="0" algn="ctr">
              <a:buFont typeface="Arial" panose="020B0604020202020204" pitchFamily="34" charset="0"/>
              <a:buNone/>
              <a:defRPr sz="2000" b="0">
                <a:solidFill>
                  <a:schemeClr val="bg1"/>
                </a:solidFill>
                <a:latin typeface="Work Sans" pitchFamily="2" charset="0"/>
              </a:defRPr>
            </a:lvl1pPr>
          </a:lstStyle>
          <a:p>
            <a:pPr lvl="0"/>
            <a:r>
              <a:rPr lang="nb-NO" noProof="0" dirty="0"/>
              <a:t>Legg inn tekst</a:t>
            </a:r>
          </a:p>
        </p:txBody>
      </p:sp>
      <p:pic>
        <p:nvPicPr>
          <p:cNvPr id="16" name="Graphic 15">
            <a:extLst>
              <a:ext uri="{FF2B5EF4-FFF2-40B4-BE49-F238E27FC236}">
                <a16:creationId xmlns:a16="http://schemas.microsoft.com/office/drawing/2014/main" id="{9DE8680A-45BE-4F31-9731-CD0DCD6266C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48652" y="523043"/>
            <a:ext cx="2449435" cy="3093144"/>
          </a:xfrm>
          <a:prstGeom prst="rect">
            <a:avLst/>
          </a:prstGeom>
        </p:spPr>
      </p:pic>
      <p:pic>
        <p:nvPicPr>
          <p:cNvPr id="17" name="Graphic 16">
            <a:extLst>
              <a:ext uri="{FF2B5EF4-FFF2-40B4-BE49-F238E27FC236}">
                <a16:creationId xmlns:a16="http://schemas.microsoft.com/office/drawing/2014/main" id="{A2608F92-57E6-464F-9600-C67D6D60F44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5400000" flipH="1">
            <a:off x="6219609" y="3647772"/>
            <a:ext cx="2449435" cy="3093144"/>
          </a:xfrm>
          <a:prstGeom prst="rect">
            <a:avLst/>
          </a:prstGeom>
        </p:spPr>
      </p:pic>
      <p:pic>
        <p:nvPicPr>
          <p:cNvPr id="18" name="Graphic 17">
            <a:extLst>
              <a:ext uri="{FF2B5EF4-FFF2-40B4-BE49-F238E27FC236}">
                <a16:creationId xmlns:a16="http://schemas.microsoft.com/office/drawing/2014/main" id="{EB20589A-E16D-4B65-9F2D-BEEDEB00EF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3124200" y="3392020"/>
            <a:ext cx="2449435" cy="3093144"/>
          </a:xfrm>
          <a:prstGeom prst="rect">
            <a:avLst/>
          </a:prstGeom>
        </p:spPr>
      </p:pic>
      <p:sp>
        <p:nvSpPr>
          <p:cNvPr id="19" name="Text Placeholder 11">
            <a:extLst>
              <a:ext uri="{FF2B5EF4-FFF2-40B4-BE49-F238E27FC236}">
                <a16:creationId xmlns:a16="http://schemas.microsoft.com/office/drawing/2014/main" id="{E375ABC6-986A-4EAC-A904-DFE815DA0576}"/>
              </a:ext>
            </a:extLst>
          </p:cNvPr>
          <p:cNvSpPr>
            <a:spLocks noGrp="1"/>
          </p:cNvSpPr>
          <p:nvPr>
            <p:ph type="body" sz="quarter" idx="11" hasCustomPrompt="1"/>
          </p:nvPr>
        </p:nvSpPr>
        <p:spPr>
          <a:xfrm>
            <a:off x="6736079" y="721359"/>
            <a:ext cx="2042162" cy="1960881"/>
          </a:xfrm>
        </p:spPr>
        <p:txBody>
          <a:bodyPr anchor="ctr">
            <a:normAutofit/>
          </a:bodyPr>
          <a:lstStyle>
            <a:lvl1pPr marL="0" indent="0" algn="ctr">
              <a:buFont typeface="Arial" panose="020B0604020202020204" pitchFamily="34" charset="0"/>
              <a:buNone/>
              <a:defRPr sz="2000" b="0">
                <a:solidFill>
                  <a:schemeClr val="bg1"/>
                </a:solidFill>
                <a:latin typeface="Work Sans" pitchFamily="2" charset="0"/>
              </a:defRPr>
            </a:lvl1pPr>
          </a:lstStyle>
          <a:p>
            <a:pPr lvl="0"/>
            <a:r>
              <a:rPr lang="nb-NO" noProof="0" dirty="0"/>
              <a:t>Legg inn tekst</a:t>
            </a:r>
          </a:p>
        </p:txBody>
      </p:sp>
      <p:sp>
        <p:nvSpPr>
          <p:cNvPr id="20" name="Text Placeholder 11">
            <a:extLst>
              <a:ext uri="{FF2B5EF4-FFF2-40B4-BE49-F238E27FC236}">
                <a16:creationId xmlns:a16="http://schemas.microsoft.com/office/drawing/2014/main" id="{1F6EF81C-2104-402F-8B54-90B5904540FD}"/>
              </a:ext>
            </a:extLst>
          </p:cNvPr>
          <p:cNvSpPr>
            <a:spLocks noGrp="1"/>
          </p:cNvSpPr>
          <p:nvPr>
            <p:ph type="body" sz="quarter" idx="12" hasCustomPrompt="1"/>
          </p:nvPr>
        </p:nvSpPr>
        <p:spPr>
          <a:xfrm>
            <a:off x="3261360" y="4183267"/>
            <a:ext cx="2052320" cy="2087248"/>
          </a:xfrm>
        </p:spPr>
        <p:txBody>
          <a:bodyPr anchor="ctr">
            <a:normAutofit/>
          </a:bodyPr>
          <a:lstStyle>
            <a:lvl1pPr marL="0" indent="0" algn="ctr">
              <a:buFont typeface="Arial" panose="020B0604020202020204" pitchFamily="34" charset="0"/>
              <a:buNone/>
              <a:defRPr sz="2000" b="0">
                <a:solidFill>
                  <a:schemeClr val="bg1"/>
                </a:solidFill>
                <a:latin typeface="Work Sans" pitchFamily="2" charset="0"/>
              </a:defRPr>
            </a:lvl1pPr>
          </a:lstStyle>
          <a:p>
            <a:pPr lvl="0"/>
            <a:r>
              <a:rPr lang="nb-NO" noProof="0" dirty="0"/>
              <a:t>Legg inn tekst</a:t>
            </a:r>
          </a:p>
        </p:txBody>
      </p:sp>
      <p:sp>
        <p:nvSpPr>
          <p:cNvPr id="21" name="Text Placeholder 11">
            <a:extLst>
              <a:ext uri="{FF2B5EF4-FFF2-40B4-BE49-F238E27FC236}">
                <a16:creationId xmlns:a16="http://schemas.microsoft.com/office/drawing/2014/main" id="{629A25C2-64BF-4998-9DF0-4A0CB5F11080}"/>
              </a:ext>
            </a:extLst>
          </p:cNvPr>
          <p:cNvSpPr>
            <a:spLocks noGrp="1"/>
          </p:cNvSpPr>
          <p:nvPr>
            <p:ph type="body" sz="quarter" idx="13" hasCustomPrompt="1"/>
          </p:nvPr>
        </p:nvSpPr>
        <p:spPr>
          <a:xfrm>
            <a:off x="6736079" y="4183267"/>
            <a:ext cx="2042161" cy="2087247"/>
          </a:xfrm>
        </p:spPr>
        <p:txBody>
          <a:bodyPr anchor="ctr">
            <a:normAutofit/>
          </a:bodyPr>
          <a:lstStyle>
            <a:lvl1pPr marL="0" indent="0" algn="ctr">
              <a:buFont typeface="Arial" panose="020B0604020202020204" pitchFamily="34" charset="0"/>
              <a:buNone/>
              <a:defRPr sz="2000" b="0">
                <a:solidFill>
                  <a:schemeClr val="bg1"/>
                </a:solidFill>
                <a:latin typeface="Work Sans" pitchFamily="2" charset="0"/>
              </a:defRPr>
            </a:lvl1pPr>
          </a:lstStyle>
          <a:p>
            <a:pPr lvl="0"/>
            <a:r>
              <a:rPr lang="nb-NO" noProof="0" dirty="0"/>
              <a:t>Legg</a:t>
            </a:r>
            <a:r>
              <a:rPr lang="en-US" dirty="0"/>
              <a:t> inn </a:t>
            </a:r>
            <a:r>
              <a:rPr lang="en-US" dirty="0" err="1"/>
              <a:t>tekst</a:t>
            </a:r>
            <a:endParaRPr lang="en-GB" dirty="0"/>
          </a:p>
        </p:txBody>
      </p:sp>
      <p:grpSp>
        <p:nvGrpSpPr>
          <p:cNvPr id="22" name="Group 7">
            <a:extLst>
              <a:ext uri="{FF2B5EF4-FFF2-40B4-BE49-F238E27FC236}">
                <a16:creationId xmlns:a16="http://schemas.microsoft.com/office/drawing/2014/main" id="{C44BA8CD-4A2C-4B89-A1DD-085A41E1699C}"/>
              </a:ext>
            </a:extLst>
          </p:cNvPr>
          <p:cNvGrpSpPr/>
          <p:nvPr userDrawn="1"/>
        </p:nvGrpSpPr>
        <p:grpSpPr>
          <a:xfrm>
            <a:off x="10799011" y="6388769"/>
            <a:ext cx="1179094" cy="256520"/>
            <a:chOff x="4653699" y="5059017"/>
            <a:chExt cx="2884602" cy="627565"/>
          </a:xfrm>
        </p:grpSpPr>
        <p:pic>
          <p:nvPicPr>
            <p:cNvPr id="23" name="Graphic 8">
              <a:extLst>
                <a:ext uri="{FF2B5EF4-FFF2-40B4-BE49-F238E27FC236}">
                  <a16:creationId xmlns:a16="http://schemas.microsoft.com/office/drawing/2014/main" id="{D6EAE840-4D54-4C3E-A574-6AA425DD2FA3}"/>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4881"/>
            <a:stretch/>
          </p:blipFill>
          <p:spPr>
            <a:xfrm>
              <a:off x="4653699" y="5232654"/>
              <a:ext cx="2884602" cy="453928"/>
            </a:xfrm>
            <a:prstGeom prst="rect">
              <a:avLst/>
            </a:prstGeom>
          </p:spPr>
        </p:pic>
        <p:pic>
          <p:nvPicPr>
            <p:cNvPr id="24" name="Graphic 9">
              <a:extLst>
                <a:ext uri="{FF2B5EF4-FFF2-40B4-BE49-F238E27FC236}">
                  <a16:creationId xmlns:a16="http://schemas.microsoft.com/office/drawing/2014/main" id="{D33E29C6-B3DA-4BCA-998B-4338035281E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0261" t="-3854" r="70903" b="66024"/>
            <a:stretch/>
          </p:blipFill>
          <p:spPr>
            <a:xfrm>
              <a:off x="4949687" y="5059017"/>
              <a:ext cx="543339" cy="228600"/>
            </a:xfrm>
            <a:prstGeom prst="rect">
              <a:avLst/>
            </a:prstGeom>
          </p:spPr>
        </p:pic>
      </p:grpSp>
    </p:spTree>
    <p:extLst>
      <p:ext uri="{BB962C8B-B14F-4D97-AF65-F5344CB8AC3E}">
        <p14:creationId xmlns:p14="http://schemas.microsoft.com/office/powerpoint/2010/main" val="1719767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ide med bilde">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685EE24-257F-401C-8180-FF4748973F56}"/>
              </a:ext>
            </a:extLst>
          </p:cNvPr>
          <p:cNvSpPr>
            <a:spLocks noGrp="1"/>
          </p:cNvSpPr>
          <p:nvPr>
            <p:ph type="pic" sz="quarter" idx="12" hasCustomPrompt="1"/>
          </p:nvPr>
        </p:nvSpPr>
        <p:spPr>
          <a:xfrm>
            <a:off x="6096000" y="0"/>
            <a:ext cx="6109118" cy="6858000"/>
          </a:xfrm>
          <a:pattFill prst="pct5">
            <a:fgClr>
              <a:schemeClr val="bg2"/>
            </a:fgClr>
            <a:bgClr>
              <a:schemeClr val="tx2"/>
            </a:bgClr>
          </a:pattFill>
        </p:spPr>
        <p:txBody>
          <a:bodyPr anchor="ctr"/>
          <a:lstStyle>
            <a:lvl1pPr algn="ctr">
              <a:defRPr>
                <a:solidFill>
                  <a:schemeClr val="bg1"/>
                </a:solidFill>
              </a:defRPr>
            </a:lvl1pPr>
          </a:lstStyle>
          <a:p>
            <a:r>
              <a:rPr lang="nb-NO" dirty="0"/>
              <a:t>Klikk får legge inn bilde</a:t>
            </a:r>
            <a:endParaRPr lang="en-GB" dirty="0"/>
          </a:p>
        </p:txBody>
      </p:sp>
      <p:sp>
        <p:nvSpPr>
          <p:cNvPr id="2" name="Title 1">
            <a:extLst>
              <a:ext uri="{FF2B5EF4-FFF2-40B4-BE49-F238E27FC236}">
                <a16:creationId xmlns:a16="http://schemas.microsoft.com/office/drawing/2014/main" id="{426896D5-210A-4CFF-968D-87235EB5328B}"/>
              </a:ext>
            </a:extLst>
          </p:cNvPr>
          <p:cNvSpPr>
            <a:spLocks noGrp="1"/>
          </p:cNvSpPr>
          <p:nvPr>
            <p:ph type="title"/>
          </p:nvPr>
        </p:nvSpPr>
        <p:spPr>
          <a:xfrm>
            <a:off x="1192696" y="808382"/>
            <a:ext cx="4534336" cy="1323791"/>
          </a:xfrm>
        </p:spPr>
        <p:txBody>
          <a:bodyPr>
            <a:normAutofit/>
          </a:bodyPr>
          <a:lstStyle>
            <a:lvl1pPr>
              <a:defRPr sz="3600">
                <a:latin typeface="Work Sans SemiBold" pitchFamily="2" charset="0"/>
              </a:defRPr>
            </a:lvl1pPr>
          </a:lstStyle>
          <a:p>
            <a:r>
              <a:rPr lang="nb-NO" noProof="0"/>
              <a:t>Klikk for å redigere tittelstil</a:t>
            </a:r>
            <a:endParaRPr lang="nb-NO" noProof="0" dirty="0"/>
          </a:p>
        </p:txBody>
      </p:sp>
      <p:sp>
        <p:nvSpPr>
          <p:cNvPr id="12" name="Text Placeholder 11">
            <a:extLst>
              <a:ext uri="{FF2B5EF4-FFF2-40B4-BE49-F238E27FC236}">
                <a16:creationId xmlns:a16="http://schemas.microsoft.com/office/drawing/2014/main" id="{E934538F-CB37-4521-9F30-3BFBABD298C7}"/>
              </a:ext>
            </a:extLst>
          </p:cNvPr>
          <p:cNvSpPr>
            <a:spLocks noGrp="1"/>
          </p:cNvSpPr>
          <p:nvPr>
            <p:ph type="body" sz="quarter" idx="10"/>
          </p:nvPr>
        </p:nvSpPr>
        <p:spPr>
          <a:xfrm>
            <a:off x="1192213" y="2203148"/>
            <a:ext cx="4534819" cy="3733826"/>
          </a:xfrm>
        </p:spPr>
        <p:txBody>
          <a:bodyPr/>
          <a:lstStyle>
            <a:lvl1pPr marL="457200" indent="-457200">
              <a:buClr>
                <a:schemeClr val="accent6"/>
              </a:buClr>
              <a:buSzPct val="80000"/>
              <a:buFontTx/>
              <a:buBlip>
                <a:blip r:embed="rId2"/>
              </a:buBlip>
              <a:defRPr b="0">
                <a:latin typeface="Work Sans" pitchFamily="2" charset="0"/>
              </a:defRPr>
            </a:lvl1pPr>
          </a:lstStyle>
          <a:p>
            <a:pPr lvl="0"/>
            <a:r>
              <a:rPr lang="nb-NO" noProof="0"/>
              <a:t>Klikk for å redigere tekststiler i malen</a:t>
            </a:r>
          </a:p>
        </p:txBody>
      </p:sp>
      <p:pic>
        <p:nvPicPr>
          <p:cNvPr id="14" name="Graphic 13">
            <a:extLst>
              <a:ext uri="{FF2B5EF4-FFF2-40B4-BE49-F238E27FC236}">
                <a16:creationId xmlns:a16="http://schemas.microsoft.com/office/drawing/2014/main" id="{E8B4F8EC-C10C-443E-81F4-D58F288C0CF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349" t="35546"/>
          <a:stretch/>
        </p:blipFill>
        <p:spPr>
          <a:xfrm>
            <a:off x="13118" y="6388768"/>
            <a:ext cx="1179094" cy="273455"/>
          </a:xfrm>
          <a:prstGeom prst="rect">
            <a:avLst/>
          </a:prstGeom>
        </p:spPr>
      </p:pic>
      <p:sp>
        <p:nvSpPr>
          <p:cNvPr id="17" name="Text Placeholder 15">
            <a:extLst>
              <a:ext uri="{FF2B5EF4-FFF2-40B4-BE49-F238E27FC236}">
                <a16:creationId xmlns:a16="http://schemas.microsoft.com/office/drawing/2014/main" id="{46796D55-94C5-41AE-AA56-71B08BD78AF7}"/>
              </a:ext>
            </a:extLst>
          </p:cNvPr>
          <p:cNvSpPr>
            <a:spLocks noGrp="1"/>
          </p:cNvSpPr>
          <p:nvPr>
            <p:ph type="body" sz="quarter" idx="11" hasCustomPrompt="1"/>
          </p:nvPr>
        </p:nvSpPr>
        <p:spPr>
          <a:xfrm>
            <a:off x="1286795" y="6459744"/>
            <a:ext cx="4440237" cy="273455"/>
          </a:xfrm>
        </p:spPr>
        <p:txBody>
          <a:bodyPr>
            <a:normAutofit/>
          </a:bodyPr>
          <a:lstStyle>
            <a:lvl1pPr marL="0" indent="0">
              <a:buNone/>
              <a:defRPr sz="1200" b="0">
                <a:latin typeface="Work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noProof="0" dirty="0"/>
              <a:t>Mulighet for å skrive inn tekst, </a:t>
            </a:r>
            <a:r>
              <a:rPr lang="nb-NO" noProof="0" dirty="0" err="1"/>
              <a:t>Byline</a:t>
            </a:r>
            <a:r>
              <a:rPr lang="nb-NO" noProof="0" dirty="0"/>
              <a:t> \ tittel e.l.</a:t>
            </a:r>
          </a:p>
        </p:txBody>
      </p:sp>
    </p:spTree>
    <p:extLst>
      <p:ext uri="{BB962C8B-B14F-4D97-AF65-F5344CB8AC3E}">
        <p14:creationId xmlns:p14="http://schemas.microsoft.com/office/powerpoint/2010/main" val="4271429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26919-9AE7-439B-A6B7-483A78973E7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nb-NO" dirty="0"/>
              <a:t>Klikk for å redigere tittelstil</a:t>
            </a:r>
            <a:endParaRPr lang="en-GB" dirty="0"/>
          </a:p>
        </p:txBody>
      </p:sp>
      <p:sp>
        <p:nvSpPr>
          <p:cNvPr id="3" name="Text Placeholder 2">
            <a:extLst>
              <a:ext uri="{FF2B5EF4-FFF2-40B4-BE49-F238E27FC236}">
                <a16:creationId xmlns:a16="http://schemas.microsoft.com/office/drawing/2014/main" id="{EA7DF4B3-568E-47B6-9E96-6C24BAC89677}"/>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31640763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Lst>
  <p:txStyles>
    <p:titleStyle>
      <a:lvl1pPr algn="l" defTabSz="914400" rtl="0" eaLnBrk="1" latinLnBrk="0" hangingPunct="1">
        <a:lnSpc>
          <a:spcPct val="90000"/>
        </a:lnSpc>
        <a:spcBef>
          <a:spcPct val="0"/>
        </a:spcBef>
        <a:buNone/>
        <a:defRPr sz="4400" b="1" kern="1200">
          <a:solidFill>
            <a:schemeClr val="tx2"/>
          </a:solidFill>
          <a:latin typeface="Work Sans SemiBold" pitchFamily="2" charset="0"/>
          <a:ea typeface="+mj-ea"/>
          <a:cs typeface="+mj-cs"/>
        </a:defRPr>
      </a:lvl1pPr>
    </p:titleStyle>
    <p:bodyStyle>
      <a:lvl1pPr marL="228600" indent="-228600" algn="l" defTabSz="914400" rtl="0" eaLnBrk="1" latinLnBrk="0" hangingPunct="1">
        <a:lnSpc>
          <a:spcPct val="90000"/>
        </a:lnSpc>
        <a:spcBef>
          <a:spcPts val="1000"/>
        </a:spcBef>
        <a:buSzPct val="80000"/>
        <a:buFontTx/>
        <a:buBlip>
          <a:blip r:embed="rId22"/>
        </a:buBlip>
        <a:defRPr sz="2800" kern="1200">
          <a:solidFill>
            <a:schemeClr val="tx1"/>
          </a:solidFill>
          <a:latin typeface="Work Sans" pitchFamily="2" charset="0"/>
          <a:ea typeface="+mn-ea"/>
          <a:cs typeface="+mn-cs"/>
        </a:defRPr>
      </a:lvl1pPr>
      <a:lvl2pPr marL="685800" indent="-228600" algn="l" defTabSz="914400" rtl="0" eaLnBrk="1" latinLnBrk="0" hangingPunct="1">
        <a:lnSpc>
          <a:spcPct val="90000"/>
        </a:lnSpc>
        <a:spcBef>
          <a:spcPts val="500"/>
        </a:spcBef>
        <a:buSzPct val="80000"/>
        <a:buFontTx/>
        <a:buBlip>
          <a:blip r:embed="rId22"/>
        </a:buBlip>
        <a:defRPr sz="2400" kern="1200">
          <a:solidFill>
            <a:schemeClr val="tx1"/>
          </a:solidFill>
          <a:latin typeface="Work Sans" pitchFamily="2" charset="0"/>
          <a:ea typeface="+mn-ea"/>
          <a:cs typeface="+mn-cs"/>
        </a:defRPr>
      </a:lvl2pPr>
      <a:lvl3pPr marL="1143000" indent="-228600" algn="l" defTabSz="914400" rtl="0" eaLnBrk="1" latinLnBrk="0" hangingPunct="1">
        <a:lnSpc>
          <a:spcPct val="90000"/>
        </a:lnSpc>
        <a:spcBef>
          <a:spcPts val="500"/>
        </a:spcBef>
        <a:buSzPct val="80000"/>
        <a:buFontTx/>
        <a:buBlip>
          <a:blip r:embed="rId22"/>
        </a:buBlip>
        <a:defRPr sz="2000" kern="1200">
          <a:solidFill>
            <a:schemeClr val="tx1"/>
          </a:solidFill>
          <a:latin typeface="Work Sans" pitchFamily="2" charset="0"/>
          <a:ea typeface="+mn-ea"/>
          <a:cs typeface="+mn-cs"/>
        </a:defRPr>
      </a:lvl3pPr>
      <a:lvl4pPr marL="1600200" indent="-228600" algn="l" defTabSz="914400" rtl="0" eaLnBrk="1" latinLnBrk="0" hangingPunct="1">
        <a:lnSpc>
          <a:spcPct val="90000"/>
        </a:lnSpc>
        <a:spcBef>
          <a:spcPts val="500"/>
        </a:spcBef>
        <a:buSzPct val="80000"/>
        <a:buFontTx/>
        <a:buBlip>
          <a:blip r:embed="rId22"/>
        </a:buBlip>
        <a:defRPr sz="1800" kern="1200">
          <a:solidFill>
            <a:schemeClr val="tx1"/>
          </a:solidFill>
          <a:latin typeface="Work Sans" pitchFamily="2" charset="0"/>
          <a:ea typeface="+mn-ea"/>
          <a:cs typeface="+mn-cs"/>
        </a:defRPr>
      </a:lvl4pPr>
      <a:lvl5pPr marL="2057400" indent="-228600" algn="l" defTabSz="914400" rtl="0" eaLnBrk="1" latinLnBrk="0" hangingPunct="1">
        <a:lnSpc>
          <a:spcPct val="90000"/>
        </a:lnSpc>
        <a:spcBef>
          <a:spcPts val="500"/>
        </a:spcBef>
        <a:buSzPct val="80000"/>
        <a:buFontTx/>
        <a:buBlip>
          <a:blip r:embed="rId22"/>
        </a:buBlip>
        <a:defRPr sz="1800" kern="1200">
          <a:solidFill>
            <a:schemeClr val="tx1"/>
          </a:solidFill>
          <a:latin typeface="Work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diagram&#10;&#10;Automatisk generert beskrivelse">
            <a:extLst>
              <a:ext uri="{FF2B5EF4-FFF2-40B4-BE49-F238E27FC236}">
                <a16:creationId xmlns:a16="http://schemas.microsoft.com/office/drawing/2014/main" id="{2791483B-94C4-7A4C-CE78-EA58A164611C}"/>
              </a:ext>
            </a:extLst>
          </p:cNvPr>
          <p:cNvPicPr>
            <a:picLocks noGrp="1" noChangeAspect="1"/>
          </p:cNvPicPr>
          <p:nvPr>
            <p:ph type="pic" sz="quarter" idx="10"/>
          </p:nvPr>
        </p:nvPicPr>
        <p:blipFill>
          <a:blip r:embed="rId2"/>
          <a:srcRect t="4167" b="4167"/>
          <a:stretch>
            <a:fillRect/>
          </a:stretch>
        </p:blipFill>
        <p:spPr/>
      </p:pic>
    </p:spTree>
    <p:extLst>
      <p:ext uri="{BB962C8B-B14F-4D97-AF65-F5344CB8AC3E}">
        <p14:creationId xmlns:p14="http://schemas.microsoft.com/office/powerpoint/2010/main" val="139989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95F1D33-BA3E-48CE-9DC1-A984D20A77DE}"/>
              </a:ext>
            </a:extLst>
          </p:cNvPr>
          <p:cNvSpPr txBox="1">
            <a:spLocks/>
          </p:cNvSpPr>
          <p:nvPr/>
        </p:nvSpPr>
        <p:spPr>
          <a:xfrm>
            <a:off x="1114320" y="2596896"/>
            <a:ext cx="10161104" cy="39684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Work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Work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1" i="0" u="none" strike="noStrike" kern="1200" cap="none" spc="0" normalizeH="0" baseline="0" noProof="0" dirty="0">
              <a:ln>
                <a:noFill/>
              </a:ln>
              <a:effectLst/>
              <a:uLnTx/>
              <a:uFillTx/>
              <a:latin typeface="Work Sans" pitchFamily="2" charset="0"/>
              <a:ea typeface="+mn-ea"/>
              <a:cs typeface="+mn-cs"/>
            </a:endParaRPr>
          </a:p>
        </p:txBody>
      </p:sp>
      <p:sp>
        <p:nvSpPr>
          <p:cNvPr id="2" name="Tittel 1">
            <a:extLst>
              <a:ext uri="{FF2B5EF4-FFF2-40B4-BE49-F238E27FC236}">
                <a16:creationId xmlns:a16="http://schemas.microsoft.com/office/drawing/2014/main" id="{88FB6137-9AB4-05BF-F911-125F6DE4C086}"/>
              </a:ext>
            </a:extLst>
          </p:cNvPr>
          <p:cNvSpPr>
            <a:spLocks noGrp="1"/>
          </p:cNvSpPr>
          <p:nvPr>
            <p:ph type="title"/>
          </p:nvPr>
        </p:nvSpPr>
        <p:spPr/>
        <p:txBody>
          <a:bodyPr/>
          <a:lstStyle/>
          <a:p>
            <a:r>
              <a:rPr lang="nb-NO" dirty="0"/>
              <a:t>Hensikt</a:t>
            </a:r>
          </a:p>
        </p:txBody>
      </p:sp>
      <p:sp>
        <p:nvSpPr>
          <p:cNvPr id="3" name="Plassholder for tekst 2">
            <a:extLst>
              <a:ext uri="{FF2B5EF4-FFF2-40B4-BE49-F238E27FC236}">
                <a16:creationId xmlns:a16="http://schemas.microsoft.com/office/drawing/2014/main" id="{235BF325-68F5-142E-CFF1-EAAF50784D12}"/>
              </a:ext>
            </a:extLst>
          </p:cNvPr>
          <p:cNvSpPr>
            <a:spLocks noGrp="1"/>
          </p:cNvSpPr>
          <p:nvPr>
            <p:ph type="body" sz="quarter" idx="10"/>
          </p:nvPr>
        </p:nvSpPr>
        <p:spPr/>
        <p:txBody>
          <a:bodyPr>
            <a:normAutofit fontScale="850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effectLst/>
                <a:uLnTx/>
                <a:uFillTx/>
                <a:latin typeface="Work Sans" pitchFamily="2" charset="0"/>
                <a:ea typeface="+mn-ea"/>
                <a:cs typeface="+mn-cs"/>
              </a:rPr>
              <a:t>Styrke kommunale ledere i arbeidet med å lede mot transformasjon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effectLst/>
                <a:uLnTx/>
                <a:uFillTx/>
                <a:latin typeface="Work Sans" pitchFamily="2" charset="0"/>
                <a:ea typeface="+mn-ea"/>
                <a:cs typeface="+mn-cs"/>
              </a:rPr>
              <a:t>Et felles begrepsapparat til bruk i egen ledergruppe og på tvers av kommunene i Nordland</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effectLst/>
                <a:uLnTx/>
                <a:uFillTx/>
                <a:latin typeface="Work Sans" pitchFamily="2" charset="0"/>
                <a:ea typeface="+mn-ea"/>
                <a:cs typeface="+mn-cs"/>
              </a:rPr>
              <a:t>Identifisere muligheter og utfordringer som ledergruppe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effectLst/>
                <a:uLnTx/>
                <a:uFillTx/>
                <a:latin typeface="Work Sans" pitchFamily="2" charset="0"/>
                <a:ea typeface="+mn-ea"/>
                <a:cs typeface="+mn-cs"/>
              </a:rPr>
              <a:t>Avklare hvilke evner som er vesentlig for kommunene å arbeide med å utvikle/styrke</a:t>
            </a:r>
          </a:p>
          <a:p>
            <a:pPr marL="457200" indent="-457200">
              <a:buFont typeface="Arial" panose="020B0604020202020204" pitchFamily="34" charset="0"/>
              <a:buChar char="•"/>
              <a:defRPr/>
            </a:pPr>
            <a:r>
              <a:rPr kumimoji="0" lang="nb-NO" sz="2800" b="0" i="0" u="none" strike="noStrike" kern="1200" cap="none" spc="0" normalizeH="0" baseline="0" noProof="0" dirty="0">
                <a:ln>
                  <a:noFill/>
                </a:ln>
                <a:effectLst/>
                <a:uLnTx/>
                <a:uFillTx/>
                <a:latin typeface="Work Sans" pitchFamily="2" charset="0"/>
                <a:ea typeface="+mn-ea"/>
                <a:cs typeface="+mn-cs"/>
              </a:rPr>
              <a:t>Øke kommunenes evne til å gjennomføre nødvendig omstilling og transformasjon</a:t>
            </a:r>
          </a:p>
          <a:p>
            <a:pPr marL="457200" indent="-457200">
              <a:buFont typeface="Arial" panose="020B0604020202020204" pitchFamily="34" charset="0"/>
              <a:buChar char="•"/>
              <a:defRPr/>
            </a:pPr>
            <a:r>
              <a:rPr kumimoji="0" lang="nb-NO" sz="2800" b="0" i="0" u="none" strike="noStrike" kern="1200" cap="none" spc="0" normalizeH="0" baseline="0" noProof="0" dirty="0">
                <a:ln>
                  <a:noFill/>
                </a:ln>
                <a:effectLst/>
                <a:uLnTx/>
                <a:uFillTx/>
                <a:latin typeface="Work Sans" pitchFamily="2" charset="0"/>
                <a:ea typeface="+mn-ea"/>
                <a:cs typeface="+mn-cs"/>
              </a:rPr>
              <a:t>Kommunenes samlede kompetanse gjør det lettere å identifisere muligheter og barrierer - og samarbeide og skape felles prosjekter</a:t>
            </a:r>
          </a:p>
          <a:p>
            <a:pPr marL="457200" indent="-457200">
              <a:buFont typeface="Arial" panose="020B0604020202020204" pitchFamily="34" charset="0"/>
              <a:buChar char="•"/>
              <a:defRPr/>
            </a:pPr>
            <a:endParaRPr kumimoji="0" lang="nb-NO" sz="2800" b="0" i="0" u="none" strike="noStrike" kern="1200" cap="none" spc="0" normalizeH="0" baseline="0" noProof="0" dirty="0">
              <a:ln>
                <a:noFill/>
              </a:ln>
              <a:effectLst/>
              <a:uLnTx/>
              <a:uFillTx/>
              <a:latin typeface="Work Sans" pitchFamily="2"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effectLst/>
              <a:uLnTx/>
              <a:uFillTx/>
              <a:latin typeface="Work Sans" pitchFamily="2"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effectLst/>
              <a:uLnTx/>
              <a:uFillTx/>
              <a:latin typeface="Work Sans" pitchFamily="2"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effectLst/>
              <a:uLnTx/>
              <a:uFillTx/>
              <a:latin typeface="Work Sans" pitchFamily="2"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effectLst/>
              <a:uLnTx/>
              <a:uFillTx/>
              <a:latin typeface="Work Sans" pitchFamily="2"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effectLst/>
              <a:uLnTx/>
              <a:uFillTx/>
              <a:latin typeface="Work Sans"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400" b="1" i="0" u="none" strike="noStrike" kern="1200" cap="none" spc="0" normalizeH="0" baseline="0" noProof="0" dirty="0">
              <a:ln>
                <a:noFill/>
              </a:ln>
              <a:effectLst/>
              <a:uLnTx/>
              <a:uFillTx/>
              <a:latin typeface="Work Sans" pitchFamily="2" charset="0"/>
              <a:ea typeface="+mn-ea"/>
              <a:cs typeface="+mn-cs"/>
            </a:endParaRPr>
          </a:p>
          <a:p>
            <a:endParaRPr lang="nb-NO" dirty="0"/>
          </a:p>
        </p:txBody>
      </p:sp>
      <p:sp>
        <p:nvSpPr>
          <p:cNvPr id="6" name="Plassholder for tekst 5">
            <a:extLst>
              <a:ext uri="{FF2B5EF4-FFF2-40B4-BE49-F238E27FC236}">
                <a16:creationId xmlns:a16="http://schemas.microsoft.com/office/drawing/2014/main" id="{BFF0D3F0-F82A-4E4B-0137-7837BCD74A5B}"/>
              </a:ext>
            </a:extLst>
          </p:cNvPr>
          <p:cNvSpPr>
            <a:spLocks noGrp="1"/>
          </p:cNvSpPr>
          <p:nvPr>
            <p:ph type="body" sz="quarter" idx="11"/>
          </p:nvPr>
        </p:nvSpPr>
        <p:spPr/>
        <p:txBody>
          <a:bodyPr/>
          <a:lstStyle/>
          <a:p>
            <a:endParaRPr lang="nb-NO"/>
          </a:p>
        </p:txBody>
      </p:sp>
    </p:spTree>
    <p:extLst>
      <p:ext uri="{BB962C8B-B14F-4D97-AF65-F5344CB8AC3E}">
        <p14:creationId xmlns:p14="http://schemas.microsoft.com/office/powerpoint/2010/main" val="326592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312967-9B2F-CD31-0E81-0EF4469BE588}"/>
              </a:ext>
            </a:extLst>
          </p:cNvPr>
          <p:cNvSpPr>
            <a:spLocks noGrp="1"/>
          </p:cNvSpPr>
          <p:nvPr>
            <p:ph type="title"/>
          </p:nvPr>
        </p:nvSpPr>
        <p:spPr/>
        <p:txBody>
          <a:bodyPr/>
          <a:lstStyle/>
          <a:p>
            <a:r>
              <a:rPr lang="nb-NO" dirty="0">
                <a:solidFill>
                  <a:schemeClr val="tx2"/>
                </a:solidFill>
              </a:rPr>
              <a:t>Målgruppe Kompetanseløftet med oppstart høsten 2023</a:t>
            </a:r>
          </a:p>
        </p:txBody>
      </p:sp>
      <p:sp>
        <p:nvSpPr>
          <p:cNvPr id="3" name="Plassholder for tekst 2">
            <a:extLst>
              <a:ext uri="{FF2B5EF4-FFF2-40B4-BE49-F238E27FC236}">
                <a16:creationId xmlns:a16="http://schemas.microsoft.com/office/drawing/2014/main" id="{80CDE7B9-7821-FC46-6155-9E28198D6611}"/>
              </a:ext>
            </a:extLst>
          </p:cNvPr>
          <p:cNvSpPr>
            <a:spLocks noGrp="1"/>
          </p:cNvSpPr>
          <p:nvPr>
            <p:ph type="body" sz="quarter" idx="10"/>
          </p:nvPr>
        </p:nvSpPr>
        <p:spPr>
          <a:xfrm>
            <a:off x="1192213" y="2203148"/>
            <a:ext cx="7032813" cy="4124500"/>
          </a:xfrm>
        </p:spPr>
        <p:txBody>
          <a:bodyPr>
            <a:normAutofit fontScale="77500" lnSpcReduction="20000"/>
          </a:bodyPr>
          <a:lstStyle/>
          <a:p>
            <a:pPr marL="0" indent="0">
              <a:buNone/>
            </a:pPr>
            <a:r>
              <a:rPr lang="nb-NO" sz="2800" b="1" dirty="0">
                <a:cs typeface="Calibri"/>
              </a:rPr>
              <a:t>TOPPLEDERGRUPPEN I KOMMUNEN</a:t>
            </a:r>
          </a:p>
          <a:p>
            <a:pPr marL="0" indent="0">
              <a:buNone/>
            </a:pPr>
            <a:endParaRPr lang="nb-NO" sz="2800" dirty="0">
              <a:cs typeface="Calibri"/>
            </a:endParaRPr>
          </a:p>
          <a:p>
            <a:r>
              <a:rPr lang="nb-NO" sz="2800" dirty="0">
                <a:cs typeface="Calibri"/>
              </a:rPr>
              <a:t>Det er ledergruppene i kommunene som skaper kulturen og legge til rette for organisasjonsutvikling.</a:t>
            </a:r>
          </a:p>
          <a:p>
            <a:r>
              <a:rPr lang="nb-NO" sz="2800" dirty="0">
                <a:cs typeface="Calibri"/>
              </a:rPr>
              <a:t>Derfor er det kommunedirektørs ledergruppe og  aktuelle roller som har ansvar for strategisk utvikling (HR, IT, digitalisering, innovasjon) som er målgruppen.</a:t>
            </a:r>
          </a:p>
          <a:p>
            <a:r>
              <a:rPr lang="nb-NO" sz="2800" dirty="0">
                <a:cs typeface="Calibri"/>
              </a:rPr>
              <a:t>Det er ønskelig at alle kommuner og fylkeskommunen deltar for best mulig effekt på tvers av kommunene i fylket.</a:t>
            </a:r>
          </a:p>
          <a:p>
            <a:r>
              <a:rPr lang="nb-NO" dirty="0">
                <a:cs typeface="Calibri"/>
              </a:rPr>
              <a:t>Kompetanseløftet skal breddes til nye ledernivå og nøkkelpersoner i 2024.</a:t>
            </a:r>
          </a:p>
          <a:p>
            <a:endParaRPr lang="nb-NO" sz="2800" dirty="0">
              <a:cs typeface="Calibri"/>
            </a:endParaRPr>
          </a:p>
          <a:p>
            <a:pPr marL="800100" lvl="1" indent="-342900">
              <a:buFontTx/>
              <a:buChar char="-"/>
            </a:pPr>
            <a:endParaRPr lang="nb-NO" dirty="0"/>
          </a:p>
          <a:p>
            <a:endParaRPr lang="nb-NO" dirty="0"/>
          </a:p>
          <a:p>
            <a:endParaRPr lang="nb-NO" dirty="0"/>
          </a:p>
        </p:txBody>
      </p:sp>
      <p:sp>
        <p:nvSpPr>
          <p:cNvPr id="4" name="Plassholder for tekst 3">
            <a:extLst>
              <a:ext uri="{FF2B5EF4-FFF2-40B4-BE49-F238E27FC236}">
                <a16:creationId xmlns:a16="http://schemas.microsoft.com/office/drawing/2014/main" id="{26337481-E4EA-8FAD-7A46-247DDAA0C72F}"/>
              </a:ext>
            </a:extLst>
          </p:cNvPr>
          <p:cNvSpPr>
            <a:spLocks noGrp="1"/>
          </p:cNvSpPr>
          <p:nvPr>
            <p:ph type="body" sz="quarter" idx="11"/>
          </p:nvPr>
        </p:nvSpPr>
        <p:spPr/>
        <p:txBody>
          <a:bodyPr/>
          <a:lstStyle/>
          <a:p>
            <a:endParaRPr lang="nb-NO"/>
          </a:p>
        </p:txBody>
      </p:sp>
      <p:pic>
        <p:nvPicPr>
          <p:cNvPr id="7" name="Bilde 6">
            <a:extLst>
              <a:ext uri="{FF2B5EF4-FFF2-40B4-BE49-F238E27FC236}">
                <a16:creationId xmlns:a16="http://schemas.microsoft.com/office/drawing/2014/main" id="{32A600A7-38A8-934B-BA52-EEB71E2711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25026" y="2132173"/>
            <a:ext cx="4227887" cy="3733826"/>
          </a:xfrm>
          <a:prstGeom prst="rect">
            <a:avLst/>
          </a:prstGeom>
        </p:spPr>
      </p:pic>
    </p:spTree>
    <p:extLst>
      <p:ext uri="{BB962C8B-B14F-4D97-AF65-F5344CB8AC3E}">
        <p14:creationId xmlns:p14="http://schemas.microsoft.com/office/powerpoint/2010/main" val="58988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0055"/>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47287-BB88-4062-AEB6-36B3A22A322E}"/>
              </a:ext>
            </a:extLst>
          </p:cNvPr>
          <p:cNvSpPr>
            <a:spLocks noGrp="1"/>
          </p:cNvSpPr>
          <p:nvPr>
            <p:ph type="title"/>
          </p:nvPr>
        </p:nvSpPr>
        <p:spPr>
          <a:xfrm>
            <a:off x="925080" y="454176"/>
            <a:ext cx="4534336" cy="1323791"/>
          </a:xfrm>
        </p:spPr>
        <p:txBody>
          <a:bodyPr/>
          <a:lstStyle/>
          <a:p>
            <a:r>
              <a:rPr lang="nb-NO" dirty="0">
                <a:solidFill>
                  <a:schemeClr val="tx2"/>
                </a:solidFill>
              </a:rPr>
              <a:t>Gjennomføring</a:t>
            </a:r>
          </a:p>
        </p:txBody>
      </p:sp>
      <p:pic>
        <p:nvPicPr>
          <p:cNvPr id="2" name="Bilde 1">
            <a:extLst>
              <a:ext uri="{FF2B5EF4-FFF2-40B4-BE49-F238E27FC236}">
                <a16:creationId xmlns:a16="http://schemas.microsoft.com/office/drawing/2014/main" id="{4E353FC9-0D48-5190-8735-AB868E8652B7}"/>
              </a:ext>
            </a:extLst>
          </p:cNvPr>
          <p:cNvPicPr>
            <a:picLocks noChangeAspect="1"/>
          </p:cNvPicPr>
          <p:nvPr/>
        </p:nvPicPr>
        <p:blipFill rotWithShape="1">
          <a:blip r:embed="rId3"/>
          <a:srcRect l="7312" t="-2760" r="7259" b="2760"/>
          <a:stretch/>
        </p:blipFill>
        <p:spPr>
          <a:xfrm>
            <a:off x="6096000" y="2587603"/>
            <a:ext cx="5503478" cy="2952387"/>
          </a:xfrm>
          <a:prstGeom prst="rect">
            <a:avLst/>
          </a:prstGeom>
        </p:spPr>
      </p:pic>
      <p:sp>
        <p:nvSpPr>
          <p:cNvPr id="7" name="Plassholder for tekst 6">
            <a:extLst>
              <a:ext uri="{FF2B5EF4-FFF2-40B4-BE49-F238E27FC236}">
                <a16:creationId xmlns:a16="http://schemas.microsoft.com/office/drawing/2014/main" id="{8B18C9BA-768E-389B-B03B-87DF384D65D6}"/>
              </a:ext>
            </a:extLst>
          </p:cNvPr>
          <p:cNvSpPr>
            <a:spLocks noGrp="1"/>
          </p:cNvSpPr>
          <p:nvPr>
            <p:ph type="body" sz="quarter" idx="10"/>
          </p:nvPr>
        </p:nvSpPr>
        <p:spPr>
          <a:xfrm>
            <a:off x="619509" y="1777967"/>
            <a:ext cx="5171693" cy="5080033"/>
          </a:xfrm>
        </p:spPr>
        <p:txBody>
          <a:bodyPr>
            <a:normAutofit fontScale="70000" lnSpcReduction="20000"/>
          </a:bodyPr>
          <a:lstStyle/>
          <a:p>
            <a:r>
              <a:rPr lang="nb-NO" dirty="0"/>
              <a:t>4 moduler – ca. 12 timer hver modul</a:t>
            </a:r>
          </a:p>
          <a:p>
            <a:pPr lvl="1"/>
            <a:r>
              <a:rPr lang="nb-NO" dirty="0"/>
              <a:t>Organisasjon</a:t>
            </a:r>
          </a:p>
          <a:p>
            <a:pPr lvl="1"/>
            <a:r>
              <a:rPr lang="nb-NO" dirty="0"/>
              <a:t>Ledelse</a:t>
            </a:r>
          </a:p>
          <a:p>
            <a:pPr lvl="1"/>
            <a:r>
              <a:rPr lang="nb-NO" dirty="0"/>
              <a:t>Strategi og struktur</a:t>
            </a:r>
          </a:p>
          <a:p>
            <a:pPr lvl="1"/>
            <a:r>
              <a:rPr lang="nb-NO" dirty="0"/>
              <a:t>Teknologi</a:t>
            </a:r>
          </a:p>
          <a:p>
            <a:pPr lvl="1"/>
            <a:endParaRPr lang="nb-NO" dirty="0"/>
          </a:p>
          <a:p>
            <a:pPr lvl="1"/>
            <a:r>
              <a:rPr lang="nb-NO" dirty="0"/>
              <a:t>Forskningsbasert rammeverk og etablerte praksiser og felleskompenter for digitaliseringsarbeid i offentlig sektor.</a:t>
            </a:r>
          </a:p>
          <a:p>
            <a:pPr lvl="1"/>
            <a:endParaRPr lang="nb-NO" dirty="0"/>
          </a:p>
          <a:p>
            <a:pPr lvl="1"/>
            <a:r>
              <a:rPr lang="nb-NO" dirty="0"/>
              <a:t>Internasjonale, nasjonale og regionale eksempler både fra offentlig og privat sektor.</a:t>
            </a:r>
          </a:p>
          <a:p>
            <a:pPr lvl="1"/>
            <a:endParaRPr lang="nb-NO" dirty="0"/>
          </a:p>
          <a:p>
            <a:pPr lvl="1"/>
            <a:r>
              <a:rPr lang="nb-NO" dirty="0"/>
              <a:t>Samarbeid med akademia og forskning, samt viktige ressurser innen bærekraft og </a:t>
            </a:r>
            <a:r>
              <a:rPr lang="nb-NO" dirty="0" err="1"/>
              <a:t>Smartby</a:t>
            </a:r>
            <a:endParaRPr lang="nb-NO" dirty="0"/>
          </a:p>
          <a:p>
            <a:pPr lvl="1"/>
            <a:r>
              <a:rPr lang="nb-NO" dirty="0"/>
              <a:t>Digitalt forarbeid og etterarbeid (individuelt og gruppe). Digital dagssamling sammen med andre kommuner i fylket.</a:t>
            </a:r>
          </a:p>
        </p:txBody>
      </p:sp>
      <p:sp>
        <p:nvSpPr>
          <p:cNvPr id="8" name="TekstSylinder 7">
            <a:extLst>
              <a:ext uri="{FF2B5EF4-FFF2-40B4-BE49-F238E27FC236}">
                <a16:creationId xmlns:a16="http://schemas.microsoft.com/office/drawing/2014/main" id="{850EFA05-02C1-AFA5-218E-62A2F90DFEEA}"/>
              </a:ext>
            </a:extLst>
          </p:cNvPr>
          <p:cNvSpPr txBox="1"/>
          <p:nvPr/>
        </p:nvSpPr>
        <p:spPr>
          <a:xfrm>
            <a:off x="6180083" y="3046898"/>
            <a:ext cx="1081516" cy="584775"/>
          </a:xfrm>
          <a:prstGeom prst="rect">
            <a:avLst/>
          </a:prstGeom>
          <a:noFill/>
        </p:spPr>
        <p:txBody>
          <a:bodyPr wrap="square" rtlCol="0">
            <a:spAutoFit/>
          </a:bodyPr>
          <a:lstStyle/>
          <a:p>
            <a:pPr algn="ctr"/>
            <a:r>
              <a:rPr lang="nb-NO" sz="1200" b="1" dirty="0">
                <a:latin typeface="Arial" panose="020B0604020202020204" pitchFamily="34" charset="0"/>
                <a:cs typeface="Arial" panose="020B0604020202020204" pitchFamily="34" charset="0"/>
              </a:rPr>
              <a:t> </a:t>
            </a:r>
            <a:r>
              <a:rPr lang="nb-NO" sz="1000" b="1" dirty="0">
                <a:solidFill>
                  <a:srgbClr val="386F70"/>
                </a:solidFill>
                <a:latin typeface="Arial" panose="020B0604020202020204" pitchFamily="34" charset="0"/>
                <a:cs typeface="Arial" panose="020B0604020202020204" pitchFamily="34" charset="0"/>
              </a:rPr>
              <a:t>ca., 3.5 timer</a:t>
            </a:r>
          </a:p>
          <a:p>
            <a:pPr algn="ctr"/>
            <a:r>
              <a:rPr lang="nb-NO" sz="1000" b="1" dirty="0">
                <a:solidFill>
                  <a:srgbClr val="386F70"/>
                </a:solidFill>
                <a:latin typeface="Arial" panose="020B0604020202020204" pitchFamily="34" charset="0"/>
                <a:cs typeface="Arial" panose="020B0604020202020204" pitchFamily="34" charset="0"/>
              </a:rPr>
              <a:t>Individuelt og gruppe</a:t>
            </a:r>
          </a:p>
        </p:txBody>
      </p:sp>
      <p:sp>
        <p:nvSpPr>
          <p:cNvPr id="9" name="TekstSylinder 8">
            <a:extLst>
              <a:ext uri="{FF2B5EF4-FFF2-40B4-BE49-F238E27FC236}">
                <a16:creationId xmlns:a16="http://schemas.microsoft.com/office/drawing/2014/main" id="{9DF02A08-F2FE-B30A-C2DA-0BDC21EF1041}"/>
              </a:ext>
            </a:extLst>
          </p:cNvPr>
          <p:cNvSpPr txBox="1"/>
          <p:nvPr/>
        </p:nvSpPr>
        <p:spPr>
          <a:xfrm>
            <a:off x="8306981" y="3043893"/>
            <a:ext cx="1081516" cy="553998"/>
          </a:xfrm>
          <a:prstGeom prst="rect">
            <a:avLst/>
          </a:prstGeom>
          <a:noFill/>
        </p:spPr>
        <p:txBody>
          <a:bodyPr wrap="square" rtlCol="0">
            <a:spAutoFit/>
          </a:bodyPr>
          <a:lstStyle/>
          <a:p>
            <a:pPr algn="ctr"/>
            <a:r>
              <a:rPr lang="nb-NO" sz="1000" b="1" dirty="0">
                <a:solidFill>
                  <a:srgbClr val="386F70"/>
                </a:solidFill>
                <a:latin typeface="Arial" panose="020B0604020202020204" pitchFamily="34" charset="0"/>
                <a:cs typeface="Arial" panose="020B0604020202020204" pitchFamily="34" charset="0"/>
              </a:rPr>
              <a:t>Digital dagssamling </a:t>
            </a:r>
          </a:p>
          <a:p>
            <a:pPr algn="ctr"/>
            <a:r>
              <a:rPr lang="nb-NO" sz="1000" b="1" dirty="0">
                <a:solidFill>
                  <a:srgbClr val="386F70"/>
                </a:solidFill>
                <a:latin typeface="Arial" panose="020B0604020202020204" pitchFamily="34" charset="0"/>
                <a:cs typeface="Arial" panose="020B0604020202020204" pitchFamily="34" charset="0"/>
              </a:rPr>
              <a:t>6 timer</a:t>
            </a:r>
          </a:p>
        </p:txBody>
      </p:sp>
      <p:sp>
        <p:nvSpPr>
          <p:cNvPr id="10" name="TekstSylinder 9">
            <a:extLst>
              <a:ext uri="{FF2B5EF4-FFF2-40B4-BE49-F238E27FC236}">
                <a16:creationId xmlns:a16="http://schemas.microsoft.com/office/drawing/2014/main" id="{B16128CC-FE70-F432-EEC6-CD0E9752E799}"/>
              </a:ext>
            </a:extLst>
          </p:cNvPr>
          <p:cNvSpPr txBox="1"/>
          <p:nvPr/>
        </p:nvSpPr>
        <p:spPr>
          <a:xfrm>
            <a:off x="10490975" y="3046898"/>
            <a:ext cx="1081516" cy="430887"/>
          </a:xfrm>
          <a:prstGeom prst="rect">
            <a:avLst/>
          </a:prstGeom>
          <a:noFill/>
        </p:spPr>
        <p:txBody>
          <a:bodyPr wrap="square" rtlCol="0">
            <a:spAutoFit/>
          </a:bodyPr>
          <a:lstStyle/>
          <a:p>
            <a:pPr algn="ctr"/>
            <a:r>
              <a:rPr lang="nb-NO" sz="1200" b="1" dirty="0">
                <a:solidFill>
                  <a:srgbClr val="386F70"/>
                </a:solidFill>
                <a:latin typeface="Arial" panose="020B0604020202020204" pitchFamily="34" charset="0"/>
                <a:cs typeface="Arial" panose="020B0604020202020204" pitchFamily="34" charset="0"/>
              </a:rPr>
              <a:t> </a:t>
            </a:r>
            <a:r>
              <a:rPr lang="nb-NO" sz="1000" b="1" dirty="0">
                <a:solidFill>
                  <a:srgbClr val="386F70"/>
                </a:solidFill>
                <a:latin typeface="Arial" panose="020B0604020202020204" pitchFamily="34" charset="0"/>
                <a:cs typeface="Arial" panose="020B0604020202020204" pitchFamily="34" charset="0"/>
              </a:rPr>
              <a:t>ca.1.5 time</a:t>
            </a:r>
          </a:p>
          <a:p>
            <a:pPr algn="ctr"/>
            <a:r>
              <a:rPr lang="nb-NO" sz="1000" b="1" dirty="0">
                <a:solidFill>
                  <a:srgbClr val="386F70"/>
                </a:solidFill>
                <a:latin typeface="Arial" panose="020B0604020202020204" pitchFamily="34" charset="0"/>
                <a:cs typeface="Arial" panose="020B0604020202020204" pitchFamily="34" charset="0"/>
              </a:rPr>
              <a:t>gruppe</a:t>
            </a:r>
          </a:p>
        </p:txBody>
      </p:sp>
      <p:sp>
        <p:nvSpPr>
          <p:cNvPr id="12" name="Plassholder for tekst 11">
            <a:extLst>
              <a:ext uri="{FF2B5EF4-FFF2-40B4-BE49-F238E27FC236}">
                <a16:creationId xmlns:a16="http://schemas.microsoft.com/office/drawing/2014/main" id="{77925B69-F6FA-EEFA-0ADA-0DF17C3D21A3}"/>
              </a:ext>
            </a:extLst>
          </p:cNvPr>
          <p:cNvSpPr>
            <a:spLocks noGrp="1"/>
          </p:cNvSpPr>
          <p:nvPr>
            <p:ph type="body" sz="quarter" idx="11"/>
          </p:nvPr>
        </p:nvSpPr>
        <p:spPr/>
        <p:txBody>
          <a:bodyPr/>
          <a:lstStyle/>
          <a:p>
            <a:endParaRPr lang="nb-NO"/>
          </a:p>
        </p:txBody>
      </p:sp>
    </p:spTree>
    <p:extLst>
      <p:ext uri="{BB962C8B-B14F-4D97-AF65-F5344CB8AC3E}">
        <p14:creationId xmlns:p14="http://schemas.microsoft.com/office/powerpoint/2010/main" val="222135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tt linje 3">
            <a:extLst>
              <a:ext uri="{FF2B5EF4-FFF2-40B4-BE49-F238E27FC236}">
                <a16:creationId xmlns:a16="http://schemas.microsoft.com/office/drawing/2014/main" id="{D42B2435-3B03-7240-5EE3-0165BB8692A5}"/>
              </a:ext>
            </a:extLst>
          </p:cNvPr>
          <p:cNvCxnSpPr/>
          <p:nvPr/>
        </p:nvCxnSpPr>
        <p:spPr>
          <a:xfrm>
            <a:off x="430924" y="5055476"/>
            <a:ext cx="1109892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F4016AE2-3438-D95E-44C6-C2CEBBC5CC3A}"/>
              </a:ext>
            </a:extLst>
          </p:cNvPr>
          <p:cNvCxnSpPr>
            <a:cxnSpLocks/>
          </p:cNvCxnSpPr>
          <p:nvPr/>
        </p:nvCxnSpPr>
        <p:spPr>
          <a:xfrm flipH="1" flipV="1">
            <a:off x="2075278" y="1426436"/>
            <a:ext cx="1" cy="365700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Smultring 10">
            <a:extLst>
              <a:ext uri="{FF2B5EF4-FFF2-40B4-BE49-F238E27FC236}">
                <a16:creationId xmlns:a16="http://schemas.microsoft.com/office/drawing/2014/main" id="{152C0048-6CE2-1D84-ACBC-9F3CC3C84B97}"/>
              </a:ext>
            </a:extLst>
          </p:cNvPr>
          <p:cNvSpPr/>
          <p:nvPr/>
        </p:nvSpPr>
        <p:spPr>
          <a:xfrm>
            <a:off x="1954418" y="1184717"/>
            <a:ext cx="241719" cy="241719"/>
          </a:xfrm>
          <a:prstGeom prst="donu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Rett linje 5">
            <a:extLst>
              <a:ext uri="{FF2B5EF4-FFF2-40B4-BE49-F238E27FC236}">
                <a16:creationId xmlns:a16="http://schemas.microsoft.com/office/drawing/2014/main" id="{9DB15E8D-7118-D4D2-1ACA-69545C9CBB83}"/>
              </a:ext>
            </a:extLst>
          </p:cNvPr>
          <p:cNvCxnSpPr/>
          <p:nvPr/>
        </p:nvCxnSpPr>
        <p:spPr>
          <a:xfrm flipV="1">
            <a:off x="632690" y="3909848"/>
            <a:ext cx="0" cy="11456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Smultring 6">
            <a:extLst>
              <a:ext uri="{FF2B5EF4-FFF2-40B4-BE49-F238E27FC236}">
                <a16:creationId xmlns:a16="http://schemas.microsoft.com/office/drawing/2014/main" id="{D1B1744D-C78C-1FB5-04D8-F15017DEAF36}"/>
              </a:ext>
            </a:extLst>
          </p:cNvPr>
          <p:cNvSpPr/>
          <p:nvPr/>
        </p:nvSpPr>
        <p:spPr>
          <a:xfrm>
            <a:off x="511830" y="3668128"/>
            <a:ext cx="241719" cy="241719"/>
          </a:xfrm>
          <a:prstGeom prst="donu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8A59B277-A2A0-4138-9E9E-EE0F7C67E091}"/>
              </a:ext>
            </a:extLst>
          </p:cNvPr>
          <p:cNvSpPr txBox="1"/>
          <p:nvPr/>
        </p:nvSpPr>
        <p:spPr>
          <a:xfrm>
            <a:off x="763099" y="3602070"/>
            <a:ext cx="1140056" cy="615553"/>
          </a:xfrm>
          <a:prstGeom prst="rect">
            <a:avLst/>
          </a:prstGeom>
          <a:noFill/>
        </p:spPr>
        <p:txBody>
          <a:bodyPr wrap="none" rtlCol="0">
            <a:spAutoFit/>
          </a:bodyPr>
          <a:lstStyle/>
          <a:p>
            <a:r>
              <a:rPr lang="nb-NO" b="1" dirty="0">
                <a:solidFill>
                  <a:schemeClr val="tx2"/>
                </a:solidFill>
                <a:latin typeface="Work Sans" pitchFamily="2" charset="77"/>
              </a:rPr>
              <a:t>Kick-</a:t>
            </a:r>
            <a:r>
              <a:rPr lang="nb-NO" b="1" dirty="0" err="1">
                <a:solidFill>
                  <a:schemeClr val="tx2"/>
                </a:solidFill>
                <a:latin typeface="Work Sans" pitchFamily="2" charset="77"/>
              </a:rPr>
              <a:t>off</a:t>
            </a:r>
            <a:br>
              <a:rPr lang="nb-NO" dirty="0">
                <a:solidFill>
                  <a:schemeClr val="tx2"/>
                </a:solidFill>
                <a:latin typeface="Work Sans" pitchFamily="2" charset="77"/>
              </a:rPr>
            </a:br>
            <a:r>
              <a:rPr lang="nb-NO" sz="1600" dirty="0">
                <a:solidFill>
                  <a:schemeClr val="tx2"/>
                </a:solidFill>
                <a:latin typeface="Work Sans" pitchFamily="2" charset="77"/>
              </a:rPr>
              <a:t>26.09.23</a:t>
            </a:r>
            <a:endParaRPr lang="nb-NO" dirty="0">
              <a:solidFill>
                <a:schemeClr val="tx2"/>
              </a:solidFill>
              <a:latin typeface="Work Sans" pitchFamily="2" charset="77"/>
            </a:endParaRPr>
          </a:p>
        </p:txBody>
      </p:sp>
      <p:sp>
        <p:nvSpPr>
          <p:cNvPr id="13" name="TekstSylinder 12">
            <a:extLst>
              <a:ext uri="{FF2B5EF4-FFF2-40B4-BE49-F238E27FC236}">
                <a16:creationId xmlns:a16="http://schemas.microsoft.com/office/drawing/2014/main" id="{23B3610B-675D-1B7C-D0C1-53FE0E60264F}"/>
              </a:ext>
            </a:extLst>
          </p:cNvPr>
          <p:cNvSpPr txBox="1"/>
          <p:nvPr/>
        </p:nvSpPr>
        <p:spPr>
          <a:xfrm>
            <a:off x="2236178" y="1143955"/>
            <a:ext cx="3160533" cy="954107"/>
          </a:xfrm>
          <a:prstGeom prst="rect">
            <a:avLst/>
          </a:prstGeom>
          <a:noFill/>
        </p:spPr>
        <p:txBody>
          <a:bodyPr wrap="square" rtlCol="0">
            <a:spAutoFit/>
          </a:bodyPr>
          <a:lstStyle/>
          <a:p>
            <a:r>
              <a:rPr lang="nb-NO" sz="1400" b="1" dirty="0">
                <a:solidFill>
                  <a:schemeClr val="tx2"/>
                </a:solidFill>
                <a:latin typeface="Work Sans" pitchFamily="2" charset="77"/>
              </a:rPr>
              <a:t>Modul 1 - Organisasjon</a:t>
            </a:r>
          </a:p>
          <a:p>
            <a:r>
              <a:rPr lang="nb-NO" sz="1400" dirty="0">
                <a:solidFill>
                  <a:schemeClr val="tx2"/>
                </a:solidFill>
                <a:latin typeface="Work Sans" pitchFamily="2" charset="77"/>
              </a:rPr>
              <a:t>Forarbeid </a:t>
            </a:r>
            <a:r>
              <a:rPr lang="nb-NO" sz="1400" b="1" dirty="0">
                <a:solidFill>
                  <a:schemeClr val="tx2"/>
                </a:solidFill>
                <a:latin typeface="Work Sans" pitchFamily="2" charset="77"/>
              </a:rPr>
              <a:t>24.10.23</a:t>
            </a:r>
          </a:p>
          <a:p>
            <a:r>
              <a:rPr lang="nb-NO" sz="1400" dirty="0">
                <a:solidFill>
                  <a:schemeClr val="tx2"/>
                </a:solidFill>
                <a:latin typeface="Work Sans" pitchFamily="2" charset="77"/>
              </a:rPr>
              <a:t>Samlinger </a:t>
            </a:r>
            <a:r>
              <a:rPr lang="nb-NO" sz="1400" b="1" dirty="0">
                <a:solidFill>
                  <a:schemeClr val="tx2"/>
                </a:solidFill>
                <a:latin typeface="Work Sans" pitchFamily="2" charset="77"/>
              </a:rPr>
              <a:t>11-13.12.23</a:t>
            </a:r>
          </a:p>
          <a:p>
            <a:r>
              <a:rPr lang="nb-NO" sz="1400" dirty="0">
                <a:solidFill>
                  <a:schemeClr val="tx2"/>
                </a:solidFill>
                <a:latin typeface="Work Sans" pitchFamily="2" charset="77"/>
              </a:rPr>
              <a:t>Etterarbeid </a:t>
            </a:r>
            <a:r>
              <a:rPr lang="nb-NO" sz="1400" b="1" dirty="0">
                <a:solidFill>
                  <a:schemeClr val="tx2"/>
                </a:solidFill>
                <a:latin typeface="Work Sans" pitchFamily="2" charset="77"/>
              </a:rPr>
              <a:t>05.01.24</a:t>
            </a:r>
          </a:p>
        </p:txBody>
      </p:sp>
      <p:cxnSp>
        <p:nvCxnSpPr>
          <p:cNvPr id="15" name="Rett linje 14">
            <a:extLst>
              <a:ext uri="{FF2B5EF4-FFF2-40B4-BE49-F238E27FC236}">
                <a16:creationId xmlns:a16="http://schemas.microsoft.com/office/drawing/2014/main" id="{2D091343-00EE-9551-0707-F5D1DBAF6D89}"/>
              </a:ext>
            </a:extLst>
          </p:cNvPr>
          <p:cNvCxnSpPr>
            <a:cxnSpLocks/>
          </p:cNvCxnSpPr>
          <p:nvPr/>
        </p:nvCxnSpPr>
        <p:spPr>
          <a:xfrm flipV="1">
            <a:off x="4033483" y="2786736"/>
            <a:ext cx="0" cy="22359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Smultring 15">
            <a:extLst>
              <a:ext uri="{FF2B5EF4-FFF2-40B4-BE49-F238E27FC236}">
                <a16:creationId xmlns:a16="http://schemas.microsoft.com/office/drawing/2014/main" id="{D11EAD5D-926B-EB63-4B76-C13DAB0B91F8}"/>
              </a:ext>
            </a:extLst>
          </p:cNvPr>
          <p:cNvSpPr/>
          <p:nvPr/>
        </p:nvSpPr>
        <p:spPr>
          <a:xfrm>
            <a:off x="3912623" y="2545016"/>
            <a:ext cx="241719" cy="241719"/>
          </a:xfrm>
          <a:prstGeom prst="donu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kstSylinder 17">
            <a:extLst>
              <a:ext uri="{FF2B5EF4-FFF2-40B4-BE49-F238E27FC236}">
                <a16:creationId xmlns:a16="http://schemas.microsoft.com/office/drawing/2014/main" id="{AAC7E253-3608-ABBB-D34B-6DCEF9F54282}"/>
              </a:ext>
            </a:extLst>
          </p:cNvPr>
          <p:cNvSpPr txBox="1"/>
          <p:nvPr/>
        </p:nvSpPr>
        <p:spPr>
          <a:xfrm>
            <a:off x="4171832" y="2481906"/>
            <a:ext cx="3006260" cy="1169551"/>
          </a:xfrm>
          <a:prstGeom prst="rect">
            <a:avLst/>
          </a:prstGeom>
          <a:noFill/>
        </p:spPr>
        <p:txBody>
          <a:bodyPr wrap="square" rtlCol="0">
            <a:spAutoFit/>
          </a:bodyPr>
          <a:lstStyle/>
          <a:p>
            <a:r>
              <a:rPr lang="nb-NO" sz="1400" b="1" dirty="0">
                <a:solidFill>
                  <a:schemeClr val="tx2"/>
                </a:solidFill>
                <a:latin typeface="Work Sans" pitchFamily="2" charset="77"/>
              </a:rPr>
              <a:t>Modul 2 - Ledelse</a:t>
            </a:r>
          </a:p>
          <a:p>
            <a:r>
              <a:rPr lang="nb-NO" sz="1400" dirty="0">
                <a:solidFill>
                  <a:schemeClr val="tx2"/>
                </a:solidFill>
                <a:latin typeface="Work Sans" pitchFamily="2" charset="77"/>
              </a:rPr>
              <a:t>Forarbeid </a:t>
            </a:r>
            <a:r>
              <a:rPr lang="nb-NO" sz="1400" b="1" dirty="0">
                <a:solidFill>
                  <a:schemeClr val="tx2"/>
                </a:solidFill>
                <a:latin typeface="Work Sans" pitchFamily="2" charset="77"/>
              </a:rPr>
              <a:t>15.02.24</a:t>
            </a:r>
          </a:p>
          <a:p>
            <a:r>
              <a:rPr lang="nb-NO" sz="1400" dirty="0">
                <a:solidFill>
                  <a:schemeClr val="tx2"/>
                </a:solidFill>
                <a:latin typeface="Work Sans" pitchFamily="2" charset="77"/>
              </a:rPr>
              <a:t>Samlinger </a:t>
            </a:r>
            <a:r>
              <a:rPr lang="nb-NO" sz="1400" b="1" dirty="0">
                <a:solidFill>
                  <a:schemeClr val="tx2"/>
                </a:solidFill>
                <a:latin typeface="Work Sans" pitchFamily="2" charset="77"/>
              </a:rPr>
              <a:t>30.04.24 &amp; 02-03.05.23</a:t>
            </a:r>
          </a:p>
          <a:p>
            <a:r>
              <a:rPr lang="nb-NO" sz="1400" dirty="0">
                <a:solidFill>
                  <a:schemeClr val="tx2"/>
                </a:solidFill>
                <a:latin typeface="Work Sans" pitchFamily="2" charset="77"/>
              </a:rPr>
              <a:t>Etterarbeid </a:t>
            </a:r>
            <a:r>
              <a:rPr lang="nb-NO" sz="1400" b="1" dirty="0">
                <a:solidFill>
                  <a:schemeClr val="tx2"/>
                </a:solidFill>
                <a:latin typeface="Work Sans" pitchFamily="2" charset="77"/>
              </a:rPr>
              <a:t>09.05.24</a:t>
            </a:r>
          </a:p>
        </p:txBody>
      </p:sp>
      <p:cxnSp>
        <p:nvCxnSpPr>
          <p:cNvPr id="19" name="Rett linje 18">
            <a:extLst>
              <a:ext uri="{FF2B5EF4-FFF2-40B4-BE49-F238E27FC236}">
                <a16:creationId xmlns:a16="http://schemas.microsoft.com/office/drawing/2014/main" id="{6B71441B-F596-687D-ADB9-5CA97AFFEF29}"/>
              </a:ext>
            </a:extLst>
          </p:cNvPr>
          <p:cNvCxnSpPr>
            <a:cxnSpLocks/>
          </p:cNvCxnSpPr>
          <p:nvPr/>
        </p:nvCxnSpPr>
        <p:spPr>
          <a:xfrm flipV="1">
            <a:off x="6795290" y="1428534"/>
            <a:ext cx="0" cy="36407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Smultring 19">
            <a:extLst>
              <a:ext uri="{FF2B5EF4-FFF2-40B4-BE49-F238E27FC236}">
                <a16:creationId xmlns:a16="http://schemas.microsoft.com/office/drawing/2014/main" id="{77887182-0FEC-23A6-CF0C-5CF1CC576090}"/>
              </a:ext>
            </a:extLst>
          </p:cNvPr>
          <p:cNvSpPr/>
          <p:nvPr/>
        </p:nvSpPr>
        <p:spPr>
          <a:xfrm>
            <a:off x="6674430" y="1186814"/>
            <a:ext cx="241719" cy="241719"/>
          </a:xfrm>
          <a:prstGeom prst="donu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kstSylinder 21">
            <a:extLst>
              <a:ext uri="{FF2B5EF4-FFF2-40B4-BE49-F238E27FC236}">
                <a16:creationId xmlns:a16="http://schemas.microsoft.com/office/drawing/2014/main" id="{DC49AC84-FC3E-1D31-F7DB-9CB3FAFEECEF}"/>
              </a:ext>
            </a:extLst>
          </p:cNvPr>
          <p:cNvSpPr txBox="1"/>
          <p:nvPr/>
        </p:nvSpPr>
        <p:spPr>
          <a:xfrm>
            <a:off x="6916149" y="1143955"/>
            <a:ext cx="4390323" cy="954107"/>
          </a:xfrm>
          <a:prstGeom prst="rect">
            <a:avLst/>
          </a:prstGeom>
          <a:noFill/>
        </p:spPr>
        <p:txBody>
          <a:bodyPr wrap="square" rtlCol="0">
            <a:spAutoFit/>
          </a:bodyPr>
          <a:lstStyle/>
          <a:p>
            <a:r>
              <a:rPr lang="nb-NO" sz="1400" b="1" dirty="0">
                <a:solidFill>
                  <a:schemeClr val="tx2"/>
                </a:solidFill>
                <a:latin typeface="Work Sans" pitchFamily="2" charset="77"/>
              </a:rPr>
              <a:t>Modul 3 – Strategi og struktur</a:t>
            </a:r>
          </a:p>
          <a:p>
            <a:r>
              <a:rPr lang="nb-NO" sz="1400" dirty="0">
                <a:solidFill>
                  <a:schemeClr val="tx2"/>
                </a:solidFill>
                <a:latin typeface="Work Sans" pitchFamily="2" charset="77"/>
              </a:rPr>
              <a:t>Forarbeid </a:t>
            </a:r>
            <a:r>
              <a:rPr lang="nb-NO" sz="1400" b="1" dirty="0">
                <a:solidFill>
                  <a:schemeClr val="tx2"/>
                </a:solidFill>
                <a:latin typeface="Work Sans" pitchFamily="2" charset="77"/>
              </a:rPr>
              <a:t>20.06.24</a:t>
            </a:r>
          </a:p>
          <a:p>
            <a:r>
              <a:rPr lang="nb-NO" sz="1400" dirty="0">
                <a:solidFill>
                  <a:schemeClr val="tx2"/>
                </a:solidFill>
                <a:latin typeface="Work Sans" pitchFamily="2" charset="77"/>
              </a:rPr>
              <a:t>Samlinger </a:t>
            </a:r>
            <a:r>
              <a:rPr lang="nb-NO" sz="1400" b="1" dirty="0">
                <a:solidFill>
                  <a:schemeClr val="tx2"/>
                </a:solidFill>
                <a:latin typeface="Work Sans" pitchFamily="2" charset="77"/>
              </a:rPr>
              <a:t>23-25.09.24</a:t>
            </a:r>
          </a:p>
          <a:p>
            <a:r>
              <a:rPr lang="nb-NO" sz="1400" dirty="0">
                <a:solidFill>
                  <a:schemeClr val="tx2"/>
                </a:solidFill>
                <a:latin typeface="Work Sans" pitchFamily="2" charset="77"/>
              </a:rPr>
              <a:t>Etterarbeid </a:t>
            </a:r>
            <a:r>
              <a:rPr lang="nb-NO" sz="1400" b="1" dirty="0">
                <a:solidFill>
                  <a:schemeClr val="tx2"/>
                </a:solidFill>
                <a:latin typeface="Work Sans" pitchFamily="2" charset="77"/>
              </a:rPr>
              <a:t>07.10.24</a:t>
            </a:r>
          </a:p>
        </p:txBody>
      </p:sp>
      <p:cxnSp>
        <p:nvCxnSpPr>
          <p:cNvPr id="24" name="Rett linje 23">
            <a:extLst>
              <a:ext uri="{FF2B5EF4-FFF2-40B4-BE49-F238E27FC236}">
                <a16:creationId xmlns:a16="http://schemas.microsoft.com/office/drawing/2014/main" id="{B1AF1539-BB0D-32D2-2119-9FD8EEF5113A}"/>
              </a:ext>
            </a:extLst>
          </p:cNvPr>
          <p:cNvCxnSpPr>
            <a:cxnSpLocks/>
          </p:cNvCxnSpPr>
          <p:nvPr/>
        </p:nvCxnSpPr>
        <p:spPr>
          <a:xfrm flipV="1">
            <a:off x="8880000" y="2829593"/>
            <a:ext cx="0" cy="22359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Smultring 24">
            <a:extLst>
              <a:ext uri="{FF2B5EF4-FFF2-40B4-BE49-F238E27FC236}">
                <a16:creationId xmlns:a16="http://schemas.microsoft.com/office/drawing/2014/main" id="{AB26178F-24D6-2F1E-EB33-7A166CBD57E9}"/>
              </a:ext>
            </a:extLst>
          </p:cNvPr>
          <p:cNvSpPr/>
          <p:nvPr/>
        </p:nvSpPr>
        <p:spPr>
          <a:xfrm>
            <a:off x="8759140" y="2615366"/>
            <a:ext cx="241719" cy="241719"/>
          </a:xfrm>
          <a:prstGeom prst="donu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ekstSylinder 25">
            <a:extLst>
              <a:ext uri="{FF2B5EF4-FFF2-40B4-BE49-F238E27FC236}">
                <a16:creationId xmlns:a16="http://schemas.microsoft.com/office/drawing/2014/main" id="{AD1B0A99-1739-20AF-BB19-E1C210999042}"/>
              </a:ext>
            </a:extLst>
          </p:cNvPr>
          <p:cNvSpPr txBox="1"/>
          <p:nvPr/>
        </p:nvSpPr>
        <p:spPr>
          <a:xfrm>
            <a:off x="9018348" y="2552256"/>
            <a:ext cx="4390323" cy="954107"/>
          </a:xfrm>
          <a:prstGeom prst="rect">
            <a:avLst/>
          </a:prstGeom>
          <a:noFill/>
        </p:spPr>
        <p:txBody>
          <a:bodyPr wrap="square" rtlCol="0">
            <a:spAutoFit/>
          </a:bodyPr>
          <a:lstStyle/>
          <a:p>
            <a:r>
              <a:rPr lang="nb-NO" sz="1400" b="1" dirty="0">
                <a:solidFill>
                  <a:schemeClr val="tx2"/>
                </a:solidFill>
                <a:latin typeface="Work Sans" pitchFamily="2" charset="77"/>
              </a:rPr>
              <a:t>Modul 4 - Teknologi</a:t>
            </a:r>
          </a:p>
          <a:p>
            <a:r>
              <a:rPr lang="nb-NO" sz="1400" dirty="0">
                <a:solidFill>
                  <a:schemeClr val="tx2"/>
                </a:solidFill>
                <a:latin typeface="Work Sans" pitchFamily="2" charset="77"/>
              </a:rPr>
              <a:t>Forarbeid </a:t>
            </a:r>
            <a:r>
              <a:rPr lang="nb-NO" sz="1400" b="1" dirty="0">
                <a:solidFill>
                  <a:schemeClr val="tx2"/>
                </a:solidFill>
                <a:latin typeface="Work Sans" pitchFamily="2" charset="77"/>
              </a:rPr>
              <a:t>15.12.24</a:t>
            </a:r>
          </a:p>
          <a:p>
            <a:r>
              <a:rPr lang="nb-NO" sz="1400" dirty="0">
                <a:solidFill>
                  <a:schemeClr val="tx2"/>
                </a:solidFill>
                <a:latin typeface="Work Sans" pitchFamily="2" charset="77"/>
              </a:rPr>
              <a:t>Samlinger </a:t>
            </a:r>
            <a:r>
              <a:rPr lang="nb-NO" sz="1400" b="1" dirty="0">
                <a:solidFill>
                  <a:schemeClr val="tx2"/>
                </a:solidFill>
                <a:latin typeface="Work Sans" pitchFamily="2" charset="77"/>
              </a:rPr>
              <a:t>28-30.01.25</a:t>
            </a:r>
          </a:p>
          <a:p>
            <a:r>
              <a:rPr lang="nb-NO" sz="1400" dirty="0">
                <a:solidFill>
                  <a:schemeClr val="tx2"/>
                </a:solidFill>
                <a:latin typeface="Work Sans" pitchFamily="2" charset="77"/>
              </a:rPr>
              <a:t>Etterarbeid </a:t>
            </a:r>
            <a:r>
              <a:rPr lang="nb-NO" sz="1400" b="1" dirty="0">
                <a:solidFill>
                  <a:schemeClr val="tx2"/>
                </a:solidFill>
                <a:latin typeface="Work Sans" pitchFamily="2" charset="77"/>
              </a:rPr>
              <a:t>07.02.25</a:t>
            </a:r>
          </a:p>
        </p:txBody>
      </p:sp>
      <p:cxnSp>
        <p:nvCxnSpPr>
          <p:cNvPr id="29" name="Rett linje 28">
            <a:extLst>
              <a:ext uri="{FF2B5EF4-FFF2-40B4-BE49-F238E27FC236}">
                <a16:creationId xmlns:a16="http://schemas.microsoft.com/office/drawing/2014/main" id="{421BC520-B401-3A29-025F-36F2BD0EA0D5}"/>
              </a:ext>
            </a:extLst>
          </p:cNvPr>
          <p:cNvCxnSpPr/>
          <p:nvPr/>
        </p:nvCxnSpPr>
        <p:spPr>
          <a:xfrm>
            <a:off x="2075278" y="5070764"/>
            <a:ext cx="0" cy="183586"/>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30" name="TekstSylinder 29">
            <a:extLst>
              <a:ext uri="{FF2B5EF4-FFF2-40B4-BE49-F238E27FC236}">
                <a16:creationId xmlns:a16="http://schemas.microsoft.com/office/drawing/2014/main" id="{5EF1A0D6-A0AC-AC5B-FDE2-10284084C99F}"/>
              </a:ext>
            </a:extLst>
          </p:cNvPr>
          <p:cNvSpPr txBox="1"/>
          <p:nvPr/>
        </p:nvSpPr>
        <p:spPr>
          <a:xfrm>
            <a:off x="1693889" y="5254350"/>
            <a:ext cx="891914" cy="369332"/>
          </a:xfrm>
          <a:prstGeom prst="rect">
            <a:avLst/>
          </a:prstGeom>
          <a:noFill/>
        </p:spPr>
        <p:txBody>
          <a:bodyPr wrap="square" rtlCol="0">
            <a:spAutoFit/>
          </a:bodyPr>
          <a:lstStyle/>
          <a:p>
            <a:r>
              <a:rPr lang="nb-NO" b="1" dirty="0">
                <a:solidFill>
                  <a:schemeClr val="tx2"/>
                </a:solidFill>
                <a:latin typeface="Work Sans SemiBold" pitchFamily="2" charset="77"/>
              </a:rPr>
              <a:t>2024</a:t>
            </a:r>
          </a:p>
        </p:txBody>
      </p:sp>
      <p:cxnSp>
        <p:nvCxnSpPr>
          <p:cNvPr id="31" name="Rett linje 30">
            <a:extLst>
              <a:ext uri="{FF2B5EF4-FFF2-40B4-BE49-F238E27FC236}">
                <a16:creationId xmlns:a16="http://schemas.microsoft.com/office/drawing/2014/main" id="{45BC16C7-08BA-F4E7-1913-20BDF71F3E1B}"/>
              </a:ext>
            </a:extLst>
          </p:cNvPr>
          <p:cNvCxnSpPr/>
          <p:nvPr/>
        </p:nvCxnSpPr>
        <p:spPr>
          <a:xfrm>
            <a:off x="8883311" y="5070764"/>
            <a:ext cx="0" cy="183586"/>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32" name="TekstSylinder 31">
            <a:extLst>
              <a:ext uri="{FF2B5EF4-FFF2-40B4-BE49-F238E27FC236}">
                <a16:creationId xmlns:a16="http://schemas.microsoft.com/office/drawing/2014/main" id="{79BC4A5E-527D-6D6D-1176-7B6254B28BDE}"/>
              </a:ext>
            </a:extLst>
          </p:cNvPr>
          <p:cNvSpPr txBox="1"/>
          <p:nvPr/>
        </p:nvSpPr>
        <p:spPr>
          <a:xfrm>
            <a:off x="8501922" y="5254350"/>
            <a:ext cx="891914" cy="369332"/>
          </a:xfrm>
          <a:prstGeom prst="rect">
            <a:avLst/>
          </a:prstGeom>
          <a:noFill/>
        </p:spPr>
        <p:txBody>
          <a:bodyPr wrap="square" rtlCol="0">
            <a:spAutoFit/>
          </a:bodyPr>
          <a:lstStyle/>
          <a:p>
            <a:r>
              <a:rPr lang="nb-NO" b="1" dirty="0">
                <a:solidFill>
                  <a:schemeClr val="tx2"/>
                </a:solidFill>
                <a:latin typeface="Work Sans SemiBold" pitchFamily="2" charset="77"/>
              </a:rPr>
              <a:t>2025</a:t>
            </a:r>
          </a:p>
        </p:txBody>
      </p:sp>
      <p:sp>
        <p:nvSpPr>
          <p:cNvPr id="2" name="Avrundet rektangel 1">
            <a:extLst>
              <a:ext uri="{FF2B5EF4-FFF2-40B4-BE49-F238E27FC236}">
                <a16:creationId xmlns:a16="http://schemas.microsoft.com/office/drawing/2014/main" id="{EE7F3611-8467-F73A-160A-AA41B62B3787}"/>
              </a:ext>
            </a:extLst>
          </p:cNvPr>
          <p:cNvSpPr/>
          <p:nvPr/>
        </p:nvSpPr>
        <p:spPr>
          <a:xfrm>
            <a:off x="574639" y="4885560"/>
            <a:ext cx="120860" cy="199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Avrundet rektangel 2">
            <a:extLst>
              <a:ext uri="{FF2B5EF4-FFF2-40B4-BE49-F238E27FC236}">
                <a16:creationId xmlns:a16="http://schemas.microsoft.com/office/drawing/2014/main" id="{7C358E92-BDE7-0EDA-BD64-5EDFCE6DAB4C}"/>
              </a:ext>
            </a:extLst>
          </p:cNvPr>
          <p:cNvSpPr/>
          <p:nvPr/>
        </p:nvSpPr>
        <p:spPr>
          <a:xfrm>
            <a:off x="2014847" y="4885560"/>
            <a:ext cx="120860" cy="199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Avrundet rektangel 4">
            <a:extLst>
              <a:ext uri="{FF2B5EF4-FFF2-40B4-BE49-F238E27FC236}">
                <a16:creationId xmlns:a16="http://schemas.microsoft.com/office/drawing/2014/main" id="{3EE8A982-FD95-78E3-BB11-2F6C19DF2DAC}"/>
              </a:ext>
            </a:extLst>
          </p:cNvPr>
          <p:cNvSpPr/>
          <p:nvPr/>
        </p:nvSpPr>
        <p:spPr>
          <a:xfrm>
            <a:off x="3973052" y="4856384"/>
            <a:ext cx="120860" cy="199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Avrundet rektangel 7">
            <a:extLst>
              <a:ext uri="{FF2B5EF4-FFF2-40B4-BE49-F238E27FC236}">
                <a16:creationId xmlns:a16="http://schemas.microsoft.com/office/drawing/2014/main" id="{FC775533-54B9-4355-758F-8B40FA225C22}"/>
              </a:ext>
            </a:extLst>
          </p:cNvPr>
          <p:cNvSpPr/>
          <p:nvPr/>
        </p:nvSpPr>
        <p:spPr>
          <a:xfrm>
            <a:off x="6739576" y="4850377"/>
            <a:ext cx="120860" cy="199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Avrundet rektangel 8">
            <a:extLst>
              <a:ext uri="{FF2B5EF4-FFF2-40B4-BE49-F238E27FC236}">
                <a16:creationId xmlns:a16="http://schemas.microsoft.com/office/drawing/2014/main" id="{FCDCB733-1BFD-ED6A-6509-E42EF923DD6A}"/>
              </a:ext>
            </a:extLst>
          </p:cNvPr>
          <p:cNvSpPr/>
          <p:nvPr/>
        </p:nvSpPr>
        <p:spPr>
          <a:xfrm>
            <a:off x="8819569" y="4861434"/>
            <a:ext cx="120860" cy="199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DD4599B7-97F0-ADF8-8A73-0926223AC2E9}"/>
              </a:ext>
            </a:extLst>
          </p:cNvPr>
          <p:cNvSpPr txBox="1"/>
          <p:nvPr/>
        </p:nvSpPr>
        <p:spPr>
          <a:xfrm>
            <a:off x="2118878" y="5744149"/>
            <a:ext cx="7949613" cy="523220"/>
          </a:xfrm>
          <a:prstGeom prst="rect">
            <a:avLst/>
          </a:prstGeom>
          <a:noFill/>
        </p:spPr>
        <p:txBody>
          <a:bodyPr wrap="none" rtlCol="0">
            <a:spAutoFit/>
          </a:bodyPr>
          <a:lstStyle/>
          <a:p>
            <a:pPr algn="ctr"/>
            <a:r>
              <a:rPr lang="nb-NO" sz="2800" b="1" dirty="0">
                <a:solidFill>
                  <a:schemeClr val="tx2"/>
                </a:solidFill>
                <a:latin typeface="Work Sans SemiBold" pitchFamily="2" charset="77"/>
              </a:rPr>
              <a:t>Tidslinje første pulje: toppledere i Nordland</a:t>
            </a:r>
          </a:p>
        </p:txBody>
      </p:sp>
      <p:sp>
        <p:nvSpPr>
          <p:cNvPr id="21" name="TekstSylinder 20">
            <a:extLst>
              <a:ext uri="{FF2B5EF4-FFF2-40B4-BE49-F238E27FC236}">
                <a16:creationId xmlns:a16="http://schemas.microsoft.com/office/drawing/2014/main" id="{925109D6-8EDB-7BBB-8EBF-F46D29484142}"/>
              </a:ext>
            </a:extLst>
          </p:cNvPr>
          <p:cNvSpPr txBox="1"/>
          <p:nvPr/>
        </p:nvSpPr>
        <p:spPr>
          <a:xfrm>
            <a:off x="4431327" y="6203170"/>
            <a:ext cx="3629520" cy="369332"/>
          </a:xfrm>
          <a:prstGeom prst="rect">
            <a:avLst/>
          </a:prstGeom>
          <a:noFill/>
        </p:spPr>
        <p:txBody>
          <a:bodyPr wrap="none" rtlCol="0">
            <a:spAutoFit/>
          </a:bodyPr>
          <a:lstStyle/>
          <a:p>
            <a:pPr algn="ctr"/>
            <a:r>
              <a:rPr lang="nb-NO" b="1" dirty="0">
                <a:solidFill>
                  <a:schemeClr val="tx2"/>
                </a:solidFill>
                <a:latin typeface="Work Sans SemiBold" pitchFamily="2" charset="77"/>
              </a:rPr>
              <a:t>Andre pulje: oppstart Q3 2024</a:t>
            </a:r>
          </a:p>
        </p:txBody>
      </p:sp>
    </p:spTree>
    <p:extLst>
      <p:ext uri="{BB962C8B-B14F-4D97-AF65-F5344CB8AC3E}">
        <p14:creationId xmlns:p14="http://schemas.microsoft.com/office/powerpoint/2010/main" val="1520906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0416"/>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46A0BE-3990-D58D-DD7D-931B9C5EE004}"/>
              </a:ext>
            </a:extLst>
          </p:cNvPr>
          <p:cNvSpPr>
            <a:spLocks noGrp="1"/>
          </p:cNvSpPr>
          <p:nvPr>
            <p:ph type="title"/>
          </p:nvPr>
        </p:nvSpPr>
        <p:spPr/>
        <p:txBody>
          <a:bodyPr>
            <a:normAutofit/>
          </a:bodyPr>
          <a:lstStyle/>
          <a:p>
            <a:r>
              <a:rPr lang="nb-NO" dirty="0"/>
              <a:t>Databasert </a:t>
            </a:r>
            <a:r>
              <a:rPr lang="nb-NO" dirty="0" err="1"/>
              <a:t>organsiasjonsutvikling</a:t>
            </a:r>
            <a:br>
              <a:rPr lang="nb-NO" dirty="0"/>
            </a:br>
            <a:r>
              <a:rPr lang="nb-NO" dirty="0"/>
              <a:t>	</a:t>
            </a:r>
          </a:p>
        </p:txBody>
      </p:sp>
      <p:sp>
        <p:nvSpPr>
          <p:cNvPr id="3" name="Plassholder for tekst 2">
            <a:extLst>
              <a:ext uri="{FF2B5EF4-FFF2-40B4-BE49-F238E27FC236}">
                <a16:creationId xmlns:a16="http://schemas.microsoft.com/office/drawing/2014/main" id="{A31172BA-7858-499C-3532-7D2B8B5C4873}"/>
              </a:ext>
            </a:extLst>
          </p:cNvPr>
          <p:cNvSpPr>
            <a:spLocks noGrp="1"/>
          </p:cNvSpPr>
          <p:nvPr>
            <p:ph type="body" sz="quarter" idx="10"/>
          </p:nvPr>
        </p:nvSpPr>
        <p:spPr>
          <a:xfrm>
            <a:off x="1192213" y="2203148"/>
            <a:ext cx="3251771" cy="3733826"/>
          </a:xfrm>
        </p:spPr>
        <p:txBody>
          <a:bodyPr/>
          <a:lstStyle/>
          <a:p>
            <a:pPr marL="0" indent="0">
              <a:buNone/>
            </a:pPr>
            <a:r>
              <a:rPr lang="nb-NO" dirty="0"/>
              <a:t>Kartlegginger underveis </a:t>
            </a:r>
          </a:p>
          <a:p>
            <a:pPr>
              <a:buFont typeface="Arial" panose="020B0604020202020204" pitchFamily="34" charset="0"/>
              <a:buChar char="•"/>
            </a:pPr>
            <a:r>
              <a:rPr lang="nb-NO" dirty="0"/>
              <a:t>Digital modenhet </a:t>
            </a:r>
          </a:p>
          <a:p>
            <a:pPr>
              <a:buFont typeface="Arial" panose="020B0604020202020204" pitchFamily="34" charset="0"/>
              <a:buChar char="•"/>
            </a:pPr>
            <a:r>
              <a:rPr lang="nb-NO" dirty="0"/>
              <a:t>Kapabiliteter til digital transformasjon</a:t>
            </a:r>
          </a:p>
        </p:txBody>
      </p:sp>
      <p:sp>
        <p:nvSpPr>
          <p:cNvPr id="4" name="Plassholder for tekst 3">
            <a:extLst>
              <a:ext uri="{FF2B5EF4-FFF2-40B4-BE49-F238E27FC236}">
                <a16:creationId xmlns:a16="http://schemas.microsoft.com/office/drawing/2014/main" id="{AF38C622-CE0A-1BDE-3EC9-9D560D35F3B4}"/>
              </a:ext>
            </a:extLst>
          </p:cNvPr>
          <p:cNvSpPr>
            <a:spLocks noGrp="1"/>
          </p:cNvSpPr>
          <p:nvPr>
            <p:ph type="body" sz="quarter" idx="11"/>
          </p:nvPr>
        </p:nvSpPr>
        <p:spPr/>
        <p:txBody>
          <a:bodyPr/>
          <a:lstStyle/>
          <a:p>
            <a:endParaRPr lang="nb-NO"/>
          </a:p>
        </p:txBody>
      </p:sp>
      <p:pic>
        <p:nvPicPr>
          <p:cNvPr id="5" name="Bilde 4">
            <a:extLst>
              <a:ext uri="{FF2B5EF4-FFF2-40B4-BE49-F238E27FC236}">
                <a16:creationId xmlns:a16="http://schemas.microsoft.com/office/drawing/2014/main" id="{9DF1F665-263F-654B-4807-77DE7E891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872" y="1839565"/>
            <a:ext cx="4733544" cy="2605315"/>
          </a:xfrm>
          <a:prstGeom prst="rect">
            <a:avLst/>
          </a:prstGeom>
        </p:spPr>
      </p:pic>
      <p:pic>
        <p:nvPicPr>
          <p:cNvPr id="6" name="Billede 1">
            <a:extLst>
              <a:ext uri="{FF2B5EF4-FFF2-40B4-BE49-F238E27FC236}">
                <a16:creationId xmlns:a16="http://schemas.microsoft.com/office/drawing/2014/main" id="{4AF494DF-572D-D68C-B6C6-B6E0BDB24521}"/>
              </a:ext>
            </a:extLst>
          </p:cNvPr>
          <p:cNvPicPr>
            <a:picLocks noChangeAspect="1"/>
          </p:cNvPicPr>
          <p:nvPr/>
        </p:nvPicPr>
        <p:blipFill rotWithShape="1">
          <a:blip r:embed="rId3"/>
          <a:srcRect b="39925"/>
          <a:stretch/>
        </p:blipFill>
        <p:spPr>
          <a:xfrm>
            <a:off x="5480091" y="4825952"/>
            <a:ext cx="6005090" cy="1111022"/>
          </a:xfrm>
          <a:prstGeom prst="rect">
            <a:avLst/>
          </a:prstGeom>
          <a:ln w="9525">
            <a:noFill/>
          </a:ln>
        </p:spPr>
      </p:pic>
    </p:spTree>
    <p:extLst>
      <p:ext uri="{BB962C8B-B14F-4D97-AF65-F5344CB8AC3E}">
        <p14:creationId xmlns:p14="http://schemas.microsoft.com/office/powerpoint/2010/main" val="20813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38C8F-9EF4-4E0A-90CC-A66575DB4007}"/>
              </a:ext>
            </a:extLst>
          </p:cNvPr>
          <p:cNvSpPr>
            <a:spLocks noGrp="1"/>
          </p:cNvSpPr>
          <p:nvPr>
            <p:ph type="body" sz="quarter" idx="10"/>
          </p:nvPr>
        </p:nvSpPr>
        <p:spPr/>
        <p:txBody>
          <a:bodyPr/>
          <a:lstStyle/>
          <a:p>
            <a:r>
              <a:rPr lang="nb-NO" dirty="0">
                <a:solidFill>
                  <a:schemeClr val="bg2"/>
                </a:solidFill>
                <a:latin typeface="Work Sans" pitchFamily="2" charset="0"/>
              </a:rPr>
              <a:t>Oppstart</a:t>
            </a:r>
          </a:p>
        </p:txBody>
      </p:sp>
      <p:sp>
        <p:nvSpPr>
          <p:cNvPr id="3" name="Text Placeholder 2">
            <a:extLst>
              <a:ext uri="{FF2B5EF4-FFF2-40B4-BE49-F238E27FC236}">
                <a16:creationId xmlns:a16="http://schemas.microsoft.com/office/drawing/2014/main" id="{DD77A2D4-7B1B-4D6B-B522-0F96F60DB8FD}"/>
              </a:ext>
            </a:extLst>
          </p:cNvPr>
          <p:cNvSpPr>
            <a:spLocks noGrp="1"/>
          </p:cNvSpPr>
          <p:nvPr>
            <p:ph type="body" sz="quarter" idx="11"/>
          </p:nvPr>
        </p:nvSpPr>
        <p:spPr>
          <a:xfrm>
            <a:off x="6962775" y="721359"/>
            <a:ext cx="1924050" cy="1960881"/>
          </a:xfrm>
        </p:spPr>
        <p:txBody>
          <a:bodyPr>
            <a:normAutofit/>
          </a:bodyPr>
          <a:lstStyle/>
          <a:p>
            <a:r>
              <a:rPr lang="nb-NO" dirty="0">
                <a:solidFill>
                  <a:schemeClr val="bg2"/>
                </a:solidFill>
                <a:latin typeface="Work Sans" pitchFamily="2" charset="0"/>
              </a:rPr>
              <a:t>Lansering</a:t>
            </a:r>
          </a:p>
        </p:txBody>
      </p:sp>
      <p:sp>
        <p:nvSpPr>
          <p:cNvPr id="4" name="Text Placeholder 3">
            <a:extLst>
              <a:ext uri="{FF2B5EF4-FFF2-40B4-BE49-F238E27FC236}">
                <a16:creationId xmlns:a16="http://schemas.microsoft.com/office/drawing/2014/main" id="{F6D6C658-AC92-4B47-A263-64DC04478C4B}"/>
              </a:ext>
            </a:extLst>
          </p:cNvPr>
          <p:cNvSpPr>
            <a:spLocks noGrp="1"/>
          </p:cNvSpPr>
          <p:nvPr>
            <p:ph type="body" sz="quarter" idx="12"/>
          </p:nvPr>
        </p:nvSpPr>
        <p:spPr/>
        <p:txBody>
          <a:bodyPr/>
          <a:lstStyle/>
          <a:p>
            <a:r>
              <a:rPr lang="nb-NO" dirty="0">
                <a:solidFill>
                  <a:schemeClr val="bg2"/>
                </a:solidFill>
                <a:latin typeface="Work Sans" pitchFamily="2" charset="0"/>
              </a:rPr>
              <a:t>Koordinator</a:t>
            </a:r>
          </a:p>
        </p:txBody>
      </p:sp>
      <p:sp>
        <p:nvSpPr>
          <p:cNvPr id="5" name="Text Placeholder 4">
            <a:extLst>
              <a:ext uri="{FF2B5EF4-FFF2-40B4-BE49-F238E27FC236}">
                <a16:creationId xmlns:a16="http://schemas.microsoft.com/office/drawing/2014/main" id="{73EC875A-C8F0-4E32-AF66-E92C52E0F6E1}"/>
              </a:ext>
            </a:extLst>
          </p:cNvPr>
          <p:cNvSpPr>
            <a:spLocks noGrp="1"/>
          </p:cNvSpPr>
          <p:nvPr>
            <p:ph type="body" sz="quarter" idx="13"/>
          </p:nvPr>
        </p:nvSpPr>
        <p:spPr/>
        <p:txBody>
          <a:bodyPr/>
          <a:lstStyle/>
          <a:p>
            <a:r>
              <a:rPr lang="nb-NO" dirty="0">
                <a:solidFill>
                  <a:schemeClr val="bg2"/>
                </a:solidFill>
                <a:latin typeface="Work Sans" pitchFamily="2" charset="0"/>
              </a:rPr>
              <a:t>Påmeldingsfrist</a:t>
            </a:r>
          </a:p>
        </p:txBody>
      </p:sp>
      <p:sp>
        <p:nvSpPr>
          <p:cNvPr id="6" name="TekstSylinder 5">
            <a:extLst>
              <a:ext uri="{FF2B5EF4-FFF2-40B4-BE49-F238E27FC236}">
                <a16:creationId xmlns:a16="http://schemas.microsoft.com/office/drawing/2014/main" id="{D8A01482-2664-46CC-B3C9-51748A3F9B90}"/>
              </a:ext>
            </a:extLst>
          </p:cNvPr>
          <p:cNvSpPr txBox="1"/>
          <p:nvPr/>
        </p:nvSpPr>
        <p:spPr>
          <a:xfrm>
            <a:off x="4419600" y="3140366"/>
            <a:ext cx="3636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FFFFFF"/>
                </a:solidFill>
                <a:effectLst/>
                <a:uLnTx/>
                <a:uFillTx/>
                <a:latin typeface="Work Sans SemiBold" pitchFamily="2" charset="0"/>
                <a:ea typeface="+mn-ea"/>
                <a:cs typeface="+mn-cs"/>
              </a:rPr>
              <a:t>Vi er snart i gang</a:t>
            </a:r>
          </a:p>
        </p:txBody>
      </p:sp>
      <p:sp>
        <p:nvSpPr>
          <p:cNvPr id="7" name="Rektangel 6">
            <a:extLst>
              <a:ext uri="{FF2B5EF4-FFF2-40B4-BE49-F238E27FC236}">
                <a16:creationId xmlns:a16="http://schemas.microsoft.com/office/drawing/2014/main" id="{A2D0FD41-E4DC-4515-A986-1AAC5D734BBE}"/>
              </a:ext>
            </a:extLst>
          </p:cNvPr>
          <p:cNvSpPr/>
          <p:nvPr/>
        </p:nvSpPr>
        <p:spPr>
          <a:xfrm>
            <a:off x="187086" y="866256"/>
            <a:ext cx="2684386" cy="923330"/>
          </a:xfrm>
          <a:prstGeom prst="rect">
            <a:avLst/>
          </a:prstGeom>
        </p:spPr>
        <p:txBody>
          <a:bodyPr wrap="square">
            <a:spAutoFit/>
          </a:bodyPr>
          <a:lstStyle/>
          <a:p>
            <a:pPr lvl="0" defTabSz="914400">
              <a:defRPr/>
            </a:pPr>
            <a:r>
              <a:rPr lang="nb-NO" dirty="0">
                <a:latin typeface="Work Sans SemiBold" pitchFamily="2" charset="0"/>
              </a:rPr>
              <a:t>Kick </a:t>
            </a:r>
            <a:r>
              <a:rPr lang="nb-NO" dirty="0" err="1">
                <a:latin typeface="Work Sans SemiBold" pitchFamily="2" charset="0"/>
              </a:rPr>
              <a:t>off</a:t>
            </a:r>
            <a:r>
              <a:rPr lang="nb-NO" dirty="0">
                <a:latin typeface="Work Sans SemiBold" pitchFamily="2" charset="0"/>
              </a:rPr>
              <a:t> for kommunedirektørene 26.september</a:t>
            </a:r>
            <a:endParaRPr lang="nb-NO" dirty="0"/>
          </a:p>
        </p:txBody>
      </p:sp>
      <p:sp>
        <p:nvSpPr>
          <p:cNvPr id="8" name="Rektangel 7">
            <a:extLst>
              <a:ext uri="{FF2B5EF4-FFF2-40B4-BE49-F238E27FC236}">
                <a16:creationId xmlns:a16="http://schemas.microsoft.com/office/drawing/2014/main" id="{7A90AFE7-1E62-4A5B-B65B-AEBC78AC1DC9}"/>
              </a:ext>
            </a:extLst>
          </p:cNvPr>
          <p:cNvSpPr/>
          <p:nvPr/>
        </p:nvSpPr>
        <p:spPr>
          <a:xfrm>
            <a:off x="9167147" y="866256"/>
            <a:ext cx="2735819" cy="923330"/>
          </a:xfrm>
          <a:prstGeom prst="rect">
            <a:avLst/>
          </a:prstGeom>
        </p:spPr>
        <p:txBody>
          <a:bodyPr wrap="square">
            <a:spAutoFit/>
          </a:bodyPr>
          <a:lstStyle/>
          <a:p>
            <a:pPr lvl="0" defTabSz="914400">
              <a:defRPr/>
            </a:pPr>
            <a:r>
              <a:rPr lang="nb-NO" dirty="0">
                <a:solidFill>
                  <a:srgbClr val="DC8A7C"/>
                </a:solidFill>
                <a:latin typeface="Work Sans SemiBold" pitchFamily="2" charset="0"/>
              </a:rPr>
              <a:t>Modul 1: </a:t>
            </a:r>
            <a:r>
              <a:rPr lang="nb-NO" dirty="0">
                <a:latin typeface="Work Sans SemiBold" pitchFamily="2" charset="0"/>
              </a:rPr>
              <a:t>Forarbeid lanseres i oktober. Samlinger i desember.</a:t>
            </a:r>
          </a:p>
        </p:txBody>
      </p:sp>
      <p:sp>
        <p:nvSpPr>
          <p:cNvPr id="10" name="Rektangel 9">
            <a:extLst>
              <a:ext uri="{FF2B5EF4-FFF2-40B4-BE49-F238E27FC236}">
                <a16:creationId xmlns:a16="http://schemas.microsoft.com/office/drawing/2014/main" id="{19173156-38F3-4FF5-AD19-61E047CD2CD2}"/>
              </a:ext>
            </a:extLst>
          </p:cNvPr>
          <p:cNvSpPr/>
          <p:nvPr/>
        </p:nvSpPr>
        <p:spPr>
          <a:xfrm>
            <a:off x="187085" y="4626725"/>
            <a:ext cx="3218267" cy="2031325"/>
          </a:xfrm>
          <a:prstGeom prst="rect">
            <a:avLst/>
          </a:prstGeom>
        </p:spPr>
        <p:txBody>
          <a:bodyPr wrap="square">
            <a:spAutoFit/>
          </a:bodyPr>
          <a:lstStyle/>
          <a:p>
            <a:pPr lvl="0" defTabSz="914400">
              <a:defRPr/>
            </a:pPr>
            <a:r>
              <a:rPr lang="nb-NO" dirty="0">
                <a:latin typeface="Work Sans SemiBold" pitchFamily="2" charset="0"/>
              </a:rPr>
              <a:t>Hver kommune rekrutterer en koordinator (må være deltager), som er bindeleddet til prosjektledelsen for å få til en best mulig gjennomføring.</a:t>
            </a:r>
          </a:p>
        </p:txBody>
      </p:sp>
      <p:sp>
        <p:nvSpPr>
          <p:cNvPr id="11" name="Rektangel 10">
            <a:extLst>
              <a:ext uri="{FF2B5EF4-FFF2-40B4-BE49-F238E27FC236}">
                <a16:creationId xmlns:a16="http://schemas.microsoft.com/office/drawing/2014/main" id="{28FEAC1B-9F6F-468B-802B-C4369EA8074D}"/>
              </a:ext>
            </a:extLst>
          </p:cNvPr>
          <p:cNvSpPr/>
          <p:nvPr/>
        </p:nvSpPr>
        <p:spPr>
          <a:xfrm>
            <a:off x="9167147" y="4740833"/>
            <a:ext cx="6096000" cy="369332"/>
          </a:xfrm>
          <a:prstGeom prst="rect">
            <a:avLst/>
          </a:prstGeom>
        </p:spPr>
        <p:txBody>
          <a:bodyPr>
            <a:spAutoFit/>
          </a:bodyPr>
          <a:lstStyle/>
          <a:p>
            <a:pPr lvl="0" defTabSz="914400">
              <a:defRPr/>
            </a:pPr>
            <a:r>
              <a:rPr lang="nb-NO" noProof="0" dirty="0">
                <a:latin typeface="Work Sans SemiBold" pitchFamily="2" charset="0"/>
              </a:rPr>
              <a:t>10. juni</a:t>
            </a:r>
            <a:endParaRPr kumimoji="0" lang="nb-NO" sz="1200" b="0" i="0" u="none" strike="noStrike" kern="1200" cap="none" spc="0" normalizeH="0" baseline="0" noProof="0" dirty="0">
              <a:ln>
                <a:noFill/>
              </a:ln>
              <a:effectLst/>
              <a:uLnTx/>
              <a:uFillTx/>
              <a:latin typeface="Arial"/>
            </a:endParaRPr>
          </a:p>
        </p:txBody>
      </p:sp>
    </p:spTree>
    <p:extLst>
      <p:ext uri="{BB962C8B-B14F-4D97-AF65-F5344CB8AC3E}">
        <p14:creationId xmlns:p14="http://schemas.microsoft.com/office/powerpoint/2010/main" val="211697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AB6305-03BE-5A78-9B00-8212CFFD6F25}"/>
              </a:ext>
            </a:extLst>
          </p:cNvPr>
          <p:cNvSpPr>
            <a:spLocks noGrp="1"/>
          </p:cNvSpPr>
          <p:nvPr>
            <p:ph type="title"/>
          </p:nvPr>
        </p:nvSpPr>
        <p:spPr/>
        <p:txBody>
          <a:bodyPr/>
          <a:lstStyle/>
          <a:p>
            <a:r>
              <a:rPr lang="nb-NO" dirty="0"/>
              <a:t>Kommunene på Agder delte av sine erfaringer på </a:t>
            </a:r>
            <a:r>
              <a:rPr lang="nb-NO" dirty="0" err="1"/>
              <a:t>eKommune</a:t>
            </a:r>
            <a:endParaRPr lang="nb-NO" dirty="0"/>
          </a:p>
        </p:txBody>
      </p:sp>
      <p:sp>
        <p:nvSpPr>
          <p:cNvPr id="3" name="Plassholder for tekst 2">
            <a:extLst>
              <a:ext uri="{FF2B5EF4-FFF2-40B4-BE49-F238E27FC236}">
                <a16:creationId xmlns:a16="http://schemas.microsoft.com/office/drawing/2014/main" id="{73A10675-7D48-8D60-8FD5-9858085AF244}"/>
              </a:ext>
            </a:extLst>
          </p:cNvPr>
          <p:cNvSpPr>
            <a:spLocks noGrp="1"/>
          </p:cNvSpPr>
          <p:nvPr>
            <p:ph type="body" sz="quarter" idx="10"/>
          </p:nvPr>
        </p:nvSpPr>
        <p:spPr>
          <a:xfrm>
            <a:off x="582613" y="2469848"/>
            <a:ext cx="4598987" cy="4388152"/>
          </a:xfrm>
        </p:spPr>
        <p:txBody>
          <a:bodyPr>
            <a:normAutofit fontScale="92500" lnSpcReduction="20000"/>
          </a:bodyPr>
          <a:lstStyle/>
          <a:p>
            <a:r>
              <a:rPr lang="nb-NO" sz="2100" b="0" dirty="0">
                <a:solidFill>
                  <a:srgbClr val="386F70"/>
                </a:solidFill>
                <a:effectLst/>
                <a:latin typeface="Work Sans" pitchFamily="2" charset="77"/>
              </a:rPr>
              <a:t>Vi har beveget oss videre på en felles bevissthet på hvilke landskap vi er på vei inn og tenker nytt rundt digitalisering og teknologi, og også om kompetansebehovet. </a:t>
            </a:r>
          </a:p>
          <a:p>
            <a:r>
              <a:rPr lang="nb-NO" sz="2100" b="0" dirty="0">
                <a:solidFill>
                  <a:srgbClr val="386F70"/>
                </a:solidFill>
                <a:effectLst/>
                <a:latin typeface="Work Sans" pitchFamily="2" charset="77"/>
              </a:rPr>
              <a:t>Vi har fått en erkjennelse av at vi må løfte oss systematisk. Programmet har ført til veldig gode diskusjoner. Vi vet mer hva vi må få til strategisk, og det er interessant å oppleve oss som en gruppe som skal lære sammen. </a:t>
            </a:r>
          </a:p>
          <a:p>
            <a:r>
              <a:rPr lang="nb-NO" sz="2100" b="0" dirty="0">
                <a:solidFill>
                  <a:srgbClr val="386F70"/>
                </a:solidFill>
                <a:effectLst/>
                <a:latin typeface="Work Sans" pitchFamily="2" charset="77"/>
              </a:rPr>
              <a:t>Vi opplever at vi faktisk har lært noe hele veien i Kompetanseløftet. Av arrangør har dette vært nøye og pedagogisk godt planlagt.</a:t>
            </a:r>
          </a:p>
          <a:p>
            <a:endParaRPr lang="nb-NO" dirty="0"/>
          </a:p>
        </p:txBody>
      </p:sp>
      <p:pic>
        <p:nvPicPr>
          <p:cNvPr id="5" name="Bilde 4" descr="Et bilde som inneholder person, innendørs, gruppe, folk&#10;&#10;Automatisk generert beskrivelse">
            <a:extLst>
              <a:ext uri="{FF2B5EF4-FFF2-40B4-BE49-F238E27FC236}">
                <a16:creationId xmlns:a16="http://schemas.microsoft.com/office/drawing/2014/main" id="{FA716865-075D-1B73-8BC1-924D5CF351EC}"/>
              </a:ext>
            </a:extLst>
          </p:cNvPr>
          <p:cNvPicPr>
            <a:picLocks noChangeAspect="1"/>
          </p:cNvPicPr>
          <p:nvPr/>
        </p:nvPicPr>
        <p:blipFill rotWithShape="1">
          <a:blip r:embed="rId2"/>
          <a:srcRect r="16422"/>
          <a:stretch/>
        </p:blipFill>
        <p:spPr>
          <a:xfrm>
            <a:off x="5475233" y="2647699"/>
            <a:ext cx="6496050" cy="3220469"/>
          </a:xfrm>
          <a:prstGeom prst="rect">
            <a:avLst/>
          </a:prstGeom>
        </p:spPr>
      </p:pic>
    </p:spTree>
    <p:extLst>
      <p:ext uri="{BB962C8B-B14F-4D97-AF65-F5344CB8AC3E}">
        <p14:creationId xmlns:p14="http://schemas.microsoft.com/office/powerpoint/2010/main" val="125040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EA7A60D-9A6D-441A-AD27-18CFC8647C76}"/>
              </a:ext>
            </a:extLst>
          </p:cNvPr>
          <p:cNvSpPr>
            <a:spLocks noGrp="1"/>
          </p:cNvSpPr>
          <p:nvPr>
            <p:ph type="subTitle" idx="1"/>
          </p:nvPr>
        </p:nvSpPr>
        <p:spPr>
          <a:xfrm>
            <a:off x="510538" y="4057505"/>
            <a:ext cx="11170919" cy="453928"/>
          </a:xfrm>
        </p:spPr>
        <p:txBody>
          <a:bodyPr>
            <a:normAutofit fontScale="55000" lnSpcReduction="20000"/>
          </a:bodyPr>
          <a:lstStyle/>
          <a:p>
            <a:r>
              <a:rPr lang="nb-NO" dirty="0"/>
              <a:t>www.diginordland.no</a:t>
            </a:r>
          </a:p>
          <a:p>
            <a:r>
              <a:rPr lang="nb-NO" dirty="0"/>
              <a:t>www.linkedin.com/company/diginordland</a:t>
            </a:r>
          </a:p>
        </p:txBody>
      </p:sp>
      <p:pic>
        <p:nvPicPr>
          <p:cNvPr id="7" name="Grafikk 6">
            <a:extLst>
              <a:ext uri="{FF2B5EF4-FFF2-40B4-BE49-F238E27FC236}">
                <a16:creationId xmlns:a16="http://schemas.microsoft.com/office/drawing/2014/main" id="{B4C6C3B6-6D28-4E6F-92EA-8FB7086BB0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9386" y="945074"/>
            <a:ext cx="6753225" cy="2952750"/>
          </a:xfrm>
          <a:prstGeom prst="rect">
            <a:avLst/>
          </a:prstGeom>
        </p:spPr>
      </p:pic>
      <p:pic>
        <p:nvPicPr>
          <p:cNvPr id="1030" name="Picture 6">
            <a:extLst>
              <a:ext uri="{FF2B5EF4-FFF2-40B4-BE49-F238E27FC236}">
                <a16:creationId xmlns:a16="http://schemas.microsoft.com/office/drawing/2014/main" id="{1BCE1258-BA43-4B81-B81B-3DCAE36AA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968" y="4163385"/>
            <a:ext cx="348048" cy="348048"/>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AB21538D-F712-4419-88E7-3148CCE8BF3A}"/>
              </a:ext>
            </a:extLst>
          </p:cNvPr>
          <p:cNvSpPr txBox="1"/>
          <p:nvPr/>
        </p:nvSpPr>
        <p:spPr>
          <a:xfrm>
            <a:off x="1901504" y="5234349"/>
            <a:ext cx="8388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a:ea typeface="+mn-ea"/>
                <a:cs typeface="+mn-cs"/>
              </a:rPr>
              <a:t>Celina Victoria Svaleng, nettverksleder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a:ea typeface="+mn-ea"/>
                <a:cs typeface="+mn-cs"/>
              </a:rPr>
              <a:t>41 37 47 47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a:ea typeface="+mn-ea"/>
                <a:cs typeface="+mn-cs"/>
              </a:rPr>
              <a:t>celina@diginordland.no</a:t>
            </a:r>
          </a:p>
        </p:txBody>
      </p:sp>
    </p:spTree>
    <p:extLst>
      <p:ext uri="{BB962C8B-B14F-4D97-AF65-F5344CB8AC3E}">
        <p14:creationId xmlns:p14="http://schemas.microsoft.com/office/powerpoint/2010/main" val="36010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giNordland">
  <a:themeElements>
    <a:clrScheme name="DigiNordland">
      <a:dk1>
        <a:srgbClr val="000000"/>
      </a:dk1>
      <a:lt1>
        <a:srgbClr val="FFFFFF"/>
      </a:lt1>
      <a:dk2>
        <a:srgbClr val="386F70"/>
      </a:dk2>
      <a:lt2>
        <a:srgbClr val="ACC7BF"/>
      </a:lt2>
      <a:accent1>
        <a:srgbClr val="DC8A7C"/>
      </a:accent1>
      <a:accent2>
        <a:srgbClr val="F6E4CB"/>
      </a:accent2>
      <a:accent3>
        <a:srgbClr val="C28E44"/>
      </a:accent3>
      <a:accent4>
        <a:srgbClr val="8C9684"/>
      </a:accent4>
      <a:accent5>
        <a:srgbClr val="386F70"/>
      </a:accent5>
      <a:accent6>
        <a:srgbClr val="DC8A7C"/>
      </a:accent6>
      <a:hlink>
        <a:srgbClr val="DC8A7C"/>
      </a:hlink>
      <a:folHlink>
        <a:srgbClr val="C28E44"/>
      </a:folHlink>
    </a:clrScheme>
    <a:fontScheme name="DigiNord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nordland-ppmal-utkast21sept" id="{C226FE57-84E3-5B4F-BC59-A0D7567B069D}" vid="{78E6A6EE-70BE-4C47-ABE6-28D3474E0E7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724A25E4D34FB4C90F037696CF474CA" ma:contentTypeVersion="9" ma:contentTypeDescription="Opprett et nytt dokument." ma:contentTypeScope="" ma:versionID="8d30d4e16525d0efc9ad24c2c5d74d3b">
  <xsd:schema xmlns:xsd="http://www.w3.org/2001/XMLSchema" xmlns:xs="http://www.w3.org/2001/XMLSchema" xmlns:p="http://schemas.microsoft.com/office/2006/metadata/properties" xmlns:ns2="978acf98-988e-4bc6-ac4e-e8acee6da2a8" targetNamespace="http://schemas.microsoft.com/office/2006/metadata/properties" ma:root="true" ma:fieldsID="898de765f68bf04ecc36f92ad903a78e" ns2:_="">
    <xsd:import namespace="978acf98-988e-4bc6-ac4e-e8acee6da2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acf98-988e-4bc6-ac4e-e8acee6da2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296714-E00A-4BE4-B6CF-DCCC82E3DE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8acf98-988e-4bc6-ac4e-e8acee6da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D236BA-D7E3-4FA5-B10D-4CECDAE5AAF1}">
  <ds:schemaRefs>
    <ds:schemaRef ds:uri="http://purl.org/dc/elements/1.1/"/>
    <ds:schemaRef ds:uri="http://schemas.openxmlformats.org/package/2006/metadata/core-properties"/>
    <ds:schemaRef ds:uri="http://schemas.microsoft.com/office/2006/metadata/properties"/>
    <ds:schemaRef ds:uri="http://purl.org/dc/terms/"/>
    <ds:schemaRef ds:uri="978acf98-988e-4bc6-ac4e-e8acee6da2a8"/>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E295D00-6193-4C96-BBEC-53D13371BD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3806</TotalTime>
  <Words>541</Words>
  <Application>Microsoft Macintosh PowerPoint</Application>
  <PresentationFormat>Widescreen</PresentationFormat>
  <Paragraphs>92</Paragraphs>
  <Slides>9</Slides>
  <Notes>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9</vt:i4>
      </vt:variant>
    </vt:vector>
  </HeadingPairs>
  <TitlesOfParts>
    <vt:vector size="15" baseType="lpstr">
      <vt:lpstr>Arial</vt:lpstr>
      <vt:lpstr>Calibri</vt:lpstr>
      <vt:lpstr>Work Sans</vt:lpstr>
      <vt:lpstr>Work Sans Medium</vt:lpstr>
      <vt:lpstr>Work Sans SemiBold</vt:lpstr>
      <vt:lpstr>DigiNordland</vt:lpstr>
      <vt:lpstr>PowerPoint-presentasjon</vt:lpstr>
      <vt:lpstr>Hensikt</vt:lpstr>
      <vt:lpstr>Målgruppe Kompetanseløftet med oppstart høsten 2023</vt:lpstr>
      <vt:lpstr>Gjennomføring</vt:lpstr>
      <vt:lpstr>PowerPoint-presentasjon</vt:lpstr>
      <vt:lpstr>Databasert organsiasjonsutvikling  </vt:lpstr>
      <vt:lpstr>PowerPoint-presentasjon</vt:lpstr>
      <vt:lpstr>Kommunene på Agder delte av sine erfaringer på eKommune</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 Innlandet</dc:title>
  <dc:creator>Rannveig Mogren</dc:creator>
  <cp:lastModifiedBy>Celina Victoria Svaleng</cp:lastModifiedBy>
  <cp:revision>14</cp:revision>
  <cp:lastPrinted>2021-06-02T09:49:31Z</cp:lastPrinted>
  <dcterms:created xsi:type="dcterms:W3CDTF">2021-02-23T13:45:36Z</dcterms:created>
  <dcterms:modified xsi:type="dcterms:W3CDTF">2023-05-05T08:56:38Z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0x0101003724A25E4D34FB4C90F037696CF474CA</vt:lpwstr>
  </property>
</Properties>
</file>